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77" r:id="rId5"/>
    <p:sldId id="293" r:id="rId6"/>
    <p:sldId id="302" r:id="rId7"/>
    <p:sldId id="295" r:id="rId8"/>
    <p:sldId id="299" r:id="rId9"/>
    <p:sldId id="296" r:id="rId10"/>
    <p:sldId id="301" r:id="rId11"/>
    <p:sldId id="297" r:id="rId12"/>
    <p:sldId id="315" r:id="rId13"/>
    <p:sldId id="303" r:id="rId14"/>
    <p:sldId id="304" r:id="rId15"/>
    <p:sldId id="306" r:id="rId16"/>
    <p:sldId id="316" r:id="rId17"/>
    <p:sldId id="320" r:id="rId18"/>
    <p:sldId id="318" r:id="rId19"/>
    <p:sldId id="307" r:id="rId20"/>
    <p:sldId id="323" r:id="rId21"/>
    <p:sldId id="308" r:id="rId22"/>
    <p:sldId id="309" r:id="rId23"/>
    <p:sldId id="310" r:id="rId24"/>
    <p:sldId id="317" r:id="rId25"/>
    <p:sldId id="285" r:id="rId26"/>
    <p:sldId id="321" r:id="rId27"/>
    <p:sldId id="324" r:id="rId28"/>
    <p:sldId id="332" r:id="rId29"/>
    <p:sldId id="325" r:id="rId30"/>
    <p:sldId id="326" r:id="rId31"/>
    <p:sldId id="327" r:id="rId32"/>
    <p:sldId id="328" r:id="rId33"/>
    <p:sldId id="329" r:id="rId34"/>
    <p:sldId id="330" r:id="rId35"/>
  </p:sldIdLst>
  <p:sldSz cx="9144000" cy="5143500" type="screen16x9"/>
  <p:notesSz cx="6858000" cy="9144000"/>
  <p:defaultText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6E0C6"/>
    <a:srgbClr val="0771C4"/>
    <a:srgbClr val="0070C0"/>
    <a:srgbClr val="0E94F7"/>
    <a:srgbClr val="666699"/>
    <a:srgbClr val="7396E3"/>
    <a:srgbClr val="0AE791"/>
    <a:srgbClr val="FFFFFF"/>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FB1004-D0E8-F40F-267F-6185DF15C56E}" v="3" dt="2019-04-14T19:00:41.271"/>
    <p1510:client id="{EFFC51EA-6A31-D094-639C-9F1653E06DBF}" v="1" dt="2019-04-15T09:38:12.690"/>
    <p1510:client id="{C2A4C7A4-DF82-6E83-A13B-56794DE8957C}" v="29" dt="2019-04-15T09:41:08.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7177" autoAdjust="0"/>
  </p:normalViewPr>
  <p:slideViewPr>
    <p:cSldViewPr snapToGrid="0">
      <p:cViewPr varScale="1">
        <p:scale>
          <a:sx n="40" d="100"/>
          <a:sy n="40" d="100"/>
        </p:scale>
        <p:origin x="696" y="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z Farrell" userId="S::cazfarrell@rentalcars.com::0da3e023-cdb1-4d8c-959f-d6192e8016c3" providerId="AD" clId="Web-{E2FB1004-D0E8-F40F-267F-6185DF15C56E}"/>
    <pc:docChg chg="modSld">
      <pc:chgData name="Caz Farrell" userId="S::cazfarrell@rentalcars.com::0da3e023-cdb1-4d8c-959f-d6192e8016c3" providerId="AD" clId="Web-{E2FB1004-D0E8-F40F-267F-6185DF15C56E}" dt="2019-04-14T19:01:57.897" v="30"/>
      <pc:docMkLst>
        <pc:docMk/>
      </pc:docMkLst>
      <pc:sldChg chg="mod modShow">
        <pc:chgData name="Caz Farrell" userId="S::cazfarrell@rentalcars.com::0da3e023-cdb1-4d8c-959f-d6192e8016c3" providerId="AD" clId="Web-{E2FB1004-D0E8-F40F-267F-6185DF15C56E}" dt="2019-04-14T19:01:57.897" v="30"/>
        <pc:sldMkLst>
          <pc:docMk/>
          <pc:sldMk cId="3788562739" sldId="288"/>
        </pc:sldMkLst>
      </pc:sldChg>
      <pc:sldChg chg="modSp">
        <pc:chgData name="Caz Farrell" userId="S::cazfarrell@rentalcars.com::0da3e023-cdb1-4d8c-959f-d6192e8016c3" providerId="AD" clId="Web-{E2FB1004-D0E8-F40F-267F-6185DF15C56E}" dt="2019-04-14T19:00:41.271" v="4" actId="20577"/>
        <pc:sldMkLst>
          <pc:docMk/>
          <pc:sldMk cId="1784146314" sldId="300"/>
        </pc:sldMkLst>
        <pc:spChg chg="mod">
          <ac:chgData name="Caz Farrell" userId="S::cazfarrell@rentalcars.com::0da3e023-cdb1-4d8c-959f-d6192e8016c3" providerId="AD" clId="Web-{E2FB1004-D0E8-F40F-267F-6185DF15C56E}" dt="2019-04-14T19:00:41.271" v="4" actId="20577"/>
          <ac:spMkLst>
            <pc:docMk/>
            <pc:sldMk cId="1784146314" sldId="300"/>
            <ac:spMk id="3" creationId="{FBEF1855-C6FF-49DF-9411-E3D1B0D13E85}"/>
          </ac:spMkLst>
        </pc:spChg>
      </pc:sldChg>
      <pc:sldChg chg="mod modShow">
        <pc:chgData name="Caz Farrell" userId="S::cazfarrell@rentalcars.com::0da3e023-cdb1-4d8c-959f-d6192e8016c3" providerId="AD" clId="Web-{E2FB1004-D0E8-F40F-267F-6185DF15C56E}" dt="2019-04-14T19:01:53.678" v="29"/>
        <pc:sldMkLst>
          <pc:docMk/>
          <pc:sldMk cId="826572728" sldId="313"/>
        </pc:sldMkLst>
      </pc:sldChg>
      <pc:sldChg chg="modNotes">
        <pc:chgData name="Caz Farrell" userId="S::cazfarrell@rentalcars.com::0da3e023-cdb1-4d8c-959f-d6192e8016c3" providerId="AD" clId="Web-{E2FB1004-D0E8-F40F-267F-6185DF15C56E}" dt="2019-04-14T19:01:50.959" v="28"/>
        <pc:sldMkLst>
          <pc:docMk/>
          <pc:sldMk cId="2618931457" sldId="317"/>
        </pc:sldMkLst>
      </pc:sldChg>
    </pc:docChg>
  </pc:docChgLst>
  <pc:docChgLst>
    <pc:chgData name="Caz Farrell" userId="S::cazfarrell@rentalcars.com::0da3e023-cdb1-4d8c-959f-d6192e8016c3" providerId="AD" clId="Web-{CDA22CF5-08C6-905D-E8D6-7CD10A51650D}"/>
    <pc:docChg chg="addSld delSld modSld">
      <pc:chgData name="Caz Farrell" userId="S::cazfarrell@rentalcars.com::0da3e023-cdb1-4d8c-959f-d6192e8016c3" providerId="AD" clId="Web-{CDA22CF5-08C6-905D-E8D6-7CD10A51650D}" dt="2019-04-13T18:02:19.166" v="602"/>
      <pc:docMkLst>
        <pc:docMk/>
      </pc:docMkLst>
      <pc:sldChg chg="modNotes">
        <pc:chgData name="Caz Farrell" userId="S::cazfarrell@rentalcars.com::0da3e023-cdb1-4d8c-959f-d6192e8016c3" providerId="AD" clId="Web-{CDA22CF5-08C6-905D-E8D6-7CD10A51650D}" dt="2019-04-13T17:32:40.798" v="117"/>
        <pc:sldMkLst>
          <pc:docMk/>
          <pc:sldMk cId="1878283347" sldId="295"/>
        </pc:sldMkLst>
      </pc:sldChg>
      <pc:sldChg chg="modNotes">
        <pc:chgData name="Caz Farrell" userId="S::cazfarrell@rentalcars.com::0da3e023-cdb1-4d8c-959f-d6192e8016c3" providerId="AD" clId="Web-{CDA22CF5-08C6-905D-E8D6-7CD10A51650D}" dt="2019-04-13T17:46:31.529" v="402"/>
        <pc:sldMkLst>
          <pc:docMk/>
          <pc:sldMk cId="2053827333" sldId="297"/>
        </pc:sldMkLst>
      </pc:sldChg>
      <pc:sldChg chg="addSp delSp modSp new del mod modClrScheme chgLayout modNotes">
        <pc:chgData name="Caz Farrell" userId="S::cazfarrell@rentalcars.com::0da3e023-cdb1-4d8c-959f-d6192e8016c3" providerId="AD" clId="Web-{CDA22CF5-08C6-905D-E8D6-7CD10A51650D}" dt="2019-04-13T18:02:19.166" v="602"/>
        <pc:sldMkLst>
          <pc:docMk/>
          <pc:sldMk cId="3986534606" sldId="314"/>
        </pc:sldMkLst>
        <pc:spChg chg="mod ord">
          <ac:chgData name="Caz Farrell" userId="S::cazfarrell@rentalcars.com::0da3e023-cdb1-4d8c-959f-d6192e8016c3" providerId="AD" clId="Web-{CDA22CF5-08C6-905D-E8D6-7CD10A51650D}" dt="2019-04-13T17:47:05.842" v="412" actId="20577"/>
          <ac:spMkLst>
            <pc:docMk/>
            <pc:sldMk cId="3986534606" sldId="314"/>
            <ac:spMk id="2" creationId="{E1DA149F-1844-46EE-B619-0D1328F8D5AD}"/>
          </ac:spMkLst>
        </pc:spChg>
        <pc:spChg chg="mod ord">
          <ac:chgData name="Caz Farrell" userId="S::cazfarrell@rentalcars.com::0da3e023-cdb1-4d8c-959f-d6192e8016c3" providerId="AD" clId="Web-{CDA22CF5-08C6-905D-E8D6-7CD10A51650D}" dt="2019-04-13T17:53:13.918" v="464" actId="20577"/>
          <ac:spMkLst>
            <pc:docMk/>
            <pc:sldMk cId="3986534606" sldId="314"/>
            <ac:spMk id="3" creationId="{36FDBA70-1AC1-46F0-949D-059878799C1A}"/>
          </ac:spMkLst>
        </pc:spChg>
        <pc:spChg chg="add mod ord">
          <ac:chgData name="Caz Farrell" userId="S::cazfarrell@rentalcars.com::0da3e023-cdb1-4d8c-959f-d6192e8016c3" providerId="AD" clId="Web-{CDA22CF5-08C6-905D-E8D6-7CD10A51650D}" dt="2019-04-13T17:46:46.716" v="403"/>
          <ac:spMkLst>
            <pc:docMk/>
            <pc:sldMk cId="3986534606" sldId="314"/>
            <ac:spMk id="4" creationId="{B6CF3849-B2B6-4EDA-938E-B05E8B58B35B}"/>
          </ac:spMkLst>
        </pc:spChg>
        <pc:spChg chg="add del mod ord">
          <ac:chgData name="Caz Farrell" userId="S::cazfarrell@rentalcars.com::0da3e023-cdb1-4d8c-959f-d6192e8016c3" providerId="AD" clId="Web-{CDA22CF5-08C6-905D-E8D6-7CD10A51650D}" dt="2019-04-13T17:52:58.715" v="460"/>
          <ac:spMkLst>
            <pc:docMk/>
            <pc:sldMk cId="3986534606" sldId="314"/>
            <ac:spMk id="5" creationId="{E9E28ECD-E10E-427B-9398-7E6CF8D382AC}"/>
          </ac:spMkLst>
        </pc:spChg>
        <pc:spChg chg="add mod ord">
          <ac:chgData name="Caz Farrell" userId="S::cazfarrell@rentalcars.com::0da3e023-cdb1-4d8c-959f-d6192e8016c3" providerId="AD" clId="Web-{CDA22CF5-08C6-905D-E8D6-7CD10A51650D}" dt="2019-04-13T17:46:46.716" v="403"/>
          <ac:spMkLst>
            <pc:docMk/>
            <pc:sldMk cId="3986534606" sldId="314"/>
            <ac:spMk id="6" creationId="{915D8B29-EC1E-48F4-A2C2-3EAEB9CBD06B}"/>
          </ac:spMkLst>
        </pc:spChg>
        <pc:spChg chg="add mod ord">
          <ac:chgData name="Caz Farrell" userId="S::cazfarrell@rentalcars.com::0da3e023-cdb1-4d8c-959f-d6192e8016c3" providerId="AD" clId="Web-{CDA22CF5-08C6-905D-E8D6-7CD10A51650D}" dt="2019-04-13T17:46:46.716" v="403"/>
          <ac:spMkLst>
            <pc:docMk/>
            <pc:sldMk cId="3986534606" sldId="314"/>
            <ac:spMk id="7" creationId="{6B451588-045B-491C-90AF-29658E6533FC}"/>
          </ac:spMkLst>
        </pc:spChg>
        <pc:spChg chg="add mod ord">
          <ac:chgData name="Caz Farrell" userId="S::cazfarrell@rentalcars.com::0da3e023-cdb1-4d8c-959f-d6192e8016c3" providerId="AD" clId="Web-{CDA22CF5-08C6-905D-E8D6-7CD10A51650D}" dt="2019-04-13T17:52:56.184" v="459" actId="20577"/>
          <ac:spMkLst>
            <pc:docMk/>
            <pc:sldMk cId="3986534606" sldId="314"/>
            <ac:spMk id="8" creationId="{B79BEBCE-0A30-4257-8B81-0BDDE30B6002}"/>
          </ac:spMkLst>
        </pc:spChg>
        <pc:spChg chg="add mod ord">
          <ac:chgData name="Caz Farrell" userId="S::cazfarrell@rentalcars.com::0da3e023-cdb1-4d8c-959f-d6192e8016c3" providerId="AD" clId="Web-{CDA22CF5-08C6-905D-E8D6-7CD10A51650D}" dt="2019-04-13T17:46:46.716" v="403"/>
          <ac:spMkLst>
            <pc:docMk/>
            <pc:sldMk cId="3986534606" sldId="314"/>
            <ac:spMk id="9" creationId="{389F3EEE-23C2-4A5D-92B5-E8591D00DD06}"/>
          </ac:spMkLst>
        </pc:spChg>
        <pc:spChg chg="add mod ord">
          <ac:chgData name="Caz Farrell" userId="S::cazfarrell@rentalcars.com::0da3e023-cdb1-4d8c-959f-d6192e8016c3" providerId="AD" clId="Web-{CDA22CF5-08C6-905D-E8D6-7CD10A51650D}" dt="2019-04-13T17:46:46.716" v="403"/>
          <ac:spMkLst>
            <pc:docMk/>
            <pc:sldMk cId="3986534606" sldId="314"/>
            <ac:spMk id="10" creationId="{D9574D32-4C65-4DBA-83E0-BC05EDBD6631}"/>
          </ac:spMkLst>
        </pc:spChg>
        <pc:spChg chg="add mod ord">
          <ac:chgData name="Caz Farrell" userId="S::cazfarrell@rentalcars.com::0da3e023-cdb1-4d8c-959f-d6192e8016c3" providerId="AD" clId="Web-{CDA22CF5-08C6-905D-E8D6-7CD10A51650D}" dt="2019-04-13T17:46:46.716" v="403"/>
          <ac:spMkLst>
            <pc:docMk/>
            <pc:sldMk cId="3986534606" sldId="314"/>
            <ac:spMk id="11" creationId="{66614A95-C0BA-4B48-83AA-30ED053CF1E1}"/>
          </ac:spMkLst>
        </pc:spChg>
        <pc:spChg chg="add mod ord">
          <ac:chgData name="Caz Farrell" userId="S::cazfarrell@rentalcars.com::0da3e023-cdb1-4d8c-959f-d6192e8016c3" providerId="AD" clId="Web-{CDA22CF5-08C6-905D-E8D6-7CD10A51650D}" dt="2019-04-13T17:46:46.716" v="403"/>
          <ac:spMkLst>
            <pc:docMk/>
            <pc:sldMk cId="3986534606" sldId="314"/>
            <ac:spMk id="12" creationId="{37CC21D7-2842-4C01-9D6A-6B311D4CD882}"/>
          </ac:spMkLst>
        </pc:spChg>
        <pc:picChg chg="add mod ord">
          <ac:chgData name="Caz Farrell" userId="S::cazfarrell@rentalcars.com::0da3e023-cdb1-4d8c-959f-d6192e8016c3" providerId="AD" clId="Web-{CDA22CF5-08C6-905D-E8D6-7CD10A51650D}" dt="2019-04-13T17:53:06.434" v="463" actId="1076"/>
          <ac:picMkLst>
            <pc:docMk/>
            <pc:sldMk cId="3986534606" sldId="314"/>
            <ac:picMk id="13" creationId="{6283BDB8-FF6D-4937-8CBF-DE5CE62E6BF7}"/>
          </ac:picMkLst>
        </pc:picChg>
      </pc:sldChg>
      <pc:sldChg chg="addSp delSp modSp new">
        <pc:chgData name="Caz Farrell" userId="S::cazfarrell@rentalcars.com::0da3e023-cdb1-4d8c-959f-d6192e8016c3" providerId="AD" clId="Web-{CDA22CF5-08C6-905D-E8D6-7CD10A51650D}" dt="2019-04-13T18:02:11.729" v="599" actId="20577"/>
        <pc:sldMkLst>
          <pc:docMk/>
          <pc:sldMk cId="3095099497" sldId="315"/>
        </pc:sldMkLst>
        <pc:spChg chg="mod">
          <ac:chgData name="Caz Farrell" userId="S::cazfarrell@rentalcars.com::0da3e023-cdb1-4d8c-959f-d6192e8016c3" providerId="AD" clId="Web-{CDA22CF5-08C6-905D-E8D6-7CD10A51650D}" dt="2019-04-13T18:02:11.729" v="599" actId="20577"/>
          <ac:spMkLst>
            <pc:docMk/>
            <pc:sldMk cId="3095099497" sldId="315"/>
            <ac:spMk id="2" creationId="{B4AC1680-6D38-44B0-8F55-2646FBF6E8A4}"/>
          </ac:spMkLst>
        </pc:spChg>
        <pc:spChg chg="mod">
          <ac:chgData name="Caz Farrell" userId="S::cazfarrell@rentalcars.com::0da3e023-cdb1-4d8c-959f-d6192e8016c3" providerId="AD" clId="Web-{CDA22CF5-08C6-905D-E8D6-7CD10A51650D}" dt="2019-04-13T17:54:20.387" v="502" actId="20577"/>
          <ac:spMkLst>
            <pc:docMk/>
            <pc:sldMk cId="3095099497" sldId="315"/>
            <ac:spMk id="4" creationId="{E5A86D90-6D3D-48CB-9C7E-EFC1020227DA}"/>
          </ac:spMkLst>
        </pc:spChg>
        <pc:spChg chg="mod">
          <ac:chgData name="Caz Farrell" userId="S::cazfarrell@rentalcars.com::0da3e023-cdb1-4d8c-959f-d6192e8016c3" providerId="AD" clId="Web-{CDA22CF5-08C6-905D-E8D6-7CD10A51650D}" dt="2019-04-13T17:54:33.230" v="515" actId="20577"/>
          <ac:spMkLst>
            <pc:docMk/>
            <pc:sldMk cId="3095099497" sldId="315"/>
            <ac:spMk id="5" creationId="{112BFEF8-09E2-43C8-8AF7-54519338BF7E}"/>
          </ac:spMkLst>
        </pc:spChg>
        <pc:spChg chg="mod">
          <ac:chgData name="Caz Farrell" userId="S::cazfarrell@rentalcars.com::0da3e023-cdb1-4d8c-959f-d6192e8016c3" providerId="AD" clId="Web-{CDA22CF5-08C6-905D-E8D6-7CD10A51650D}" dt="2019-04-13T17:54:39.355" v="528" actId="20577"/>
          <ac:spMkLst>
            <pc:docMk/>
            <pc:sldMk cId="3095099497" sldId="315"/>
            <ac:spMk id="6" creationId="{D6D3F308-C6CB-4267-BC1A-F2BBB5A29C18}"/>
          </ac:spMkLst>
        </pc:spChg>
        <pc:spChg chg="mod">
          <ac:chgData name="Caz Farrell" userId="S::cazfarrell@rentalcars.com::0da3e023-cdb1-4d8c-959f-d6192e8016c3" providerId="AD" clId="Web-{CDA22CF5-08C6-905D-E8D6-7CD10A51650D}" dt="2019-04-13T17:57:51.714" v="565" actId="20577"/>
          <ac:spMkLst>
            <pc:docMk/>
            <pc:sldMk cId="3095099497" sldId="315"/>
            <ac:spMk id="8" creationId="{15D34469-701E-41AB-8222-5CF0888C5EF7}"/>
          </ac:spMkLst>
        </pc:spChg>
        <pc:spChg chg="mod">
          <ac:chgData name="Caz Farrell" userId="S::cazfarrell@rentalcars.com::0da3e023-cdb1-4d8c-959f-d6192e8016c3" providerId="AD" clId="Web-{CDA22CF5-08C6-905D-E8D6-7CD10A51650D}" dt="2019-04-13T18:01:18.479" v="584" actId="20577"/>
          <ac:spMkLst>
            <pc:docMk/>
            <pc:sldMk cId="3095099497" sldId="315"/>
            <ac:spMk id="10" creationId="{F67F145D-7AA1-4C35-A303-F0F65646ADBF}"/>
          </ac:spMkLst>
        </pc:spChg>
        <pc:spChg chg="mod">
          <ac:chgData name="Caz Farrell" userId="S::cazfarrell@rentalcars.com::0da3e023-cdb1-4d8c-959f-d6192e8016c3" providerId="AD" clId="Web-{CDA22CF5-08C6-905D-E8D6-7CD10A51650D}" dt="2019-04-13T18:02:04.510" v="594" actId="20577"/>
          <ac:spMkLst>
            <pc:docMk/>
            <pc:sldMk cId="3095099497" sldId="315"/>
            <ac:spMk id="12" creationId="{78CADA71-F993-4FB4-BBFB-2BF082C8BAAE}"/>
          </ac:spMkLst>
        </pc:spChg>
        <pc:picChg chg="add del">
          <ac:chgData name="Caz Farrell" userId="S::cazfarrell@rentalcars.com::0da3e023-cdb1-4d8c-959f-d6192e8016c3" providerId="AD" clId="Web-{CDA22CF5-08C6-905D-E8D6-7CD10A51650D}" dt="2019-04-13T17:54:10.293" v="498"/>
          <ac:picMkLst>
            <pc:docMk/>
            <pc:sldMk cId="3095099497" sldId="315"/>
            <ac:picMk id="14" creationId="{4FE08D1E-F0A8-490B-A321-90BE6593A8B5}"/>
          </ac:picMkLst>
        </pc:picChg>
        <pc:picChg chg="add mod">
          <ac:chgData name="Caz Farrell" userId="S::cazfarrell@rentalcars.com::0da3e023-cdb1-4d8c-959f-d6192e8016c3" providerId="AD" clId="Web-{CDA22CF5-08C6-905D-E8D6-7CD10A51650D}" dt="2019-04-13T17:55:37.261" v="535" actId="1076"/>
          <ac:picMkLst>
            <pc:docMk/>
            <pc:sldMk cId="3095099497" sldId="315"/>
            <ac:picMk id="15" creationId="{6DC19B66-5035-4616-9997-6E5C3C855718}"/>
          </ac:picMkLst>
        </pc:picChg>
        <pc:picChg chg="add mod">
          <ac:chgData name="Caz Farrell" userId="S::cazfarrell@rentalcars.com::0da3e023-cdb1-4d8c-959f-d6192e8016c3" providerId="AD" clId="Web-{CDA22CF5-08C6-905D-E8D6-7CD10A51650D}" dt="2019-04-13T17:56:44.449" v="539" actId="1076"/>
          <ac:picMkLst>
            <pc:docMk/>
            <pc:sldMk cId="3095099497" sldId="315"/>
            <ac:picMk id="17" creationId="{732FA13E-B1E4-4A6D-B09F-E8791504BBCD}"/>
          </ac:picMkLst>
        </pc:picChg>
      </pc:sldChg>
    </pc:docChg>
  </pc:docChgLst>
  <pc:docChgLst>
    <pc:chgData name="Caz Farrell" userId="S::cazfarrell@rentalcars.com::0da3e023-cdb1-4d8c-959f-d6192e8016c3" providerId="AD" clId="Web-{1E038452-9075-E5E9-23A6-FD483BD01032}"/>
    <pc:docChg chg="addSld delSld modSld sldOrd">
      <pc:chgData name="Caz Farrell" userId="S::cazfarrell@rentalcars.com::0da3e023-cdb1-4d8c-959f-d6192e8016c3" providerId="AD" clId="Web-{1E038452-9075-E5E9-23A6-FD483BD01032}" dt="2019-04-11T08:59:41.760" v="587"/>
      <pc:docMkLst>
        <pc:docMk/>
      </pc:docMkLst>
      <pc:sldChg chg="ord">
        <pc:chgData name="Caz Farrell" userId="S::cazfarrell@rentalcars.com::0da3e023-cdb1-4d8c-959f-d6192e8016c3" providerId="AD" clId="Web-{1E038452-9075-E5E9-23A6-FD483BD01032}" dt="2019-04-11T08:00:58.401" v="0"/>
        <pc:sldMkLst>
          <pc:docMk/>
          <pc:sldMk cId="1751772155" sldId="278"/>
        </pc:sldMkLst>
      </pc:sldChg>
      <pc:sldChg chg="delSp modSp mod modClrScheme chgLayout">
        <pc:chgData name="Caz Farrell" userId="S::cazfarrell@rentalcars.com::0da3e023-cdb1-4d8c-959f-d6192e8016c3" providerId="AD" clId="Web-{1E038452-9075-E5E9-23A6-FD483BD01032}" dt="2019-04-11T08:59:41.760" v="587"/>
        <pc:sldMkLst>
          <pc:docMk/>
          <pc:sldMk cId="2559772690" sldId="281"/>
        </pc:sldMkLst>
        <pc:spChg chg="mod ord">
          <ac:chgData name="Caz Farrell" userId="S::cazfarrell@rentalcars.com::0da3e023-cdb1-4d8c-959f-d6192e8016c3" providerId="AD" clId="Web-{1E038452-9075-E5E9-23A6-FD483BD01032}" dt="2019-04-11T08:01:32.042" v="1"/>
          <ac:spMkLst>
            <pc:docMk/>
            <pc:sldMk cId="2559772690" sldId="281"/>
            <ac:spMk id="2" creationId="{4C7BD3F9-8707-4103-BF37-DC41578183A7}"/>
          </ac:spMkLst>
        </pc:spChg>
        <pc:spChg chg="del mod ord">
          <ac:chgData name="Caz Farrell" userId="S::cazfarrell@rentalcars.com::0da3e023-cdb1-4d8c-959f-d6192e8016c3" providerId="AD" clId="Web-{1E038452-9075-E5E9-23A6-FD483BD01032}" dt="2019-04-11T08:59:41.760" v="587"/>
          <ac:spMkLst>
            <pc:docMk/>
            <pc:sldMk cId="2559772690" sldId="281"/>
            <ac:spMk id="3" creationId="{319F2F86-CB9F-4407-ABA2-CA8426F02447}"/>
          </ac:spMkLst>
        </pc:spChg>
        <pc:spChg chg="mod ord">
          <ac:chgData name="Caz Farrell" userId="S::cazfarrell@rentalcars.com::0da3e023-cdb1-4d8c-959f-d6192e8016c3" providerId="AD" clId="Web-{1E038452-9075-E5E9-23A6-FD483BD01032}" dt="2019-04-11T08:01:32.042" v="1"/>
          <ac:spMkLst>
            <pc:docMk/>
            <pc:sldMk cId="2559772690" sldId="281"/>
            <ac:spMk id="4" creationId="{20348D1A-FB3D-4D42-89AC-007F62E27723}"/>
          </ac:spMkLst>
        </pc:spChg>
        <pc:spChg chg="mod">
          <ac:chgData name="Caz Farrell" userId="S::cazfarrell@rentalcars.com::0da3e023-cdb1-4d8c-959f-d6192e8016c3" providerId="AD" clId="Web-{1E038452-9075-E5E9-23A6-FD483BD01032}" dt="2019-04-11T08:58:45.058" v="586" actId="20577"/>
          <ac:spMkLst>
            <pc:docMk/>
            <pc:sldMk cId="2559772690" sldId="281"/>
            <ac:spMk id="5" creationId="{173800BD-B079-4A90-9DD7-B22C150D2568}"/>
          </ac:spMkLst>
        </pc:spChg>
      </pc:sldChg>
      <pc:sldChg chg="modSp">
        <pc:chgData name="Caz Farrell" userId="S::cazfarrell@rentalcars.com::0da3e023-cdb1-4d8c-959f-d6192e8016c3" providerId="AD" clId="Web-{1E038452-9075-E5E9-23A6-FD483BD01032}" dt="2019-04-11T08:57:27.606" v="527" actId="20577"/>
        <pc:sldMkLst>
          <pc:docMk/>
          <pc:sldMk cId="469260252" sldId="283"/>
        </pc:sldMkLst>
        <pc:spChg chg="mod">
          <ac:chgData name="Caz Farrell" userId="S::cazfarrell@rentalcars.com::0da3e023-cdb1-4d8c-959f-d6192e8016c3" providerId="AD" clId="Web-{1E038452-9075-E5E9-23A6-FD483BD01032}" dt="2019-04-11T08:57:27.606" v="527" actId="20577"/>
          <ac:spMkLst>
            <pc:docMk/>
            <pc:sldMk cId="469260252" sldId="283"/>
            <ac:spMk id="3" creationId="{D4E2D7A1-1A7D-4D80-80E4-A609BBF3FF60}"/>
          </ac:spMkLst>
        </pc:spChg>
      </pc:sldChg>
      <pc:sldChg chg="del">
        <pc:chgData name="Caz Farrell" userId="S::cazfarrell@rentalcars.com::0da3e023-cdb1-4d8c-959f-d6192e8016c3" providerId="AD" clId="Web-{1E038452-9075-E5E9-23A6-FD483BD01032}" dt="2019-04-11T08:55:03.889" v="56"/>
        <pc:sldMkLst>
          <pc:docMk/>
          <pc:sldMk cId="2658095686" sldId="292"/>
        </pc:sldMkLst>
      </pc:sldChg>
      <pc:sldChg chg="addSp delSp modSp add">
        <pc:chgData name="Caz Farrell" userId="S::cazfarrell@rentalcars.com::0da3e023-cdb1-4d8c-959f-d6192e8016c3" providerId="AD" clId="Web-{1E038452-9075-E5E9-23A6-FD483BD01032}" dt="2019-04-11T08:54:57.420" v="55" actId="14100"/>
        <pc:sldMkLst>
          <pc:docMk/>
          <pc:sldMk cId="1101517839" sldId="293"/>
        </pc:sldMkLst>
        <pc:spChg chg="add mod">
          <ac:chgData name="Caz Farrell" userId="S::cazfarrell@rentalcars.com::0da3e023-cdb1-4d8c-959f-d6192e8016c3" providerId="AD" clId="Web-{1E038452-9075-E5E9-23A6-FD483BD01032}" dt="2019-04-11T08:54:57.420" v="55" actId="14100"/>
          <ac:spMkLst>
            <pc:docMk/>
            <pc:sldMk cId="1101517839" sldId="293"/>
            <ac:spMk id="4" creationId="{A1695A44-8C04-46FF-A76D-D62763462A61}"/>
          </ac:spMkLst>
        </pc:spChg>
        <pc:spChg chg="mod">
          <ac:chgData name="Caz Farrell" userId="S::cazfarrell@rentalcars.com::0da3e023-cdb1-4d8c-959f-d6192e8016c3" providerId="AD" clId="Web-{1E038452-9075-E5E9-23A6-FD483BD01032}" dt="2019-04-11T08:53:57.593" v="13" actId="1076"/>
          <ac:spMkLst>
            <pc:docMk/>
            <pc:sldMk cId="1101517839" sldId="293"/>
            <ac:spMk id="22" creationId="{146B0818-08D6-4059-BEC6-45862A9DDF0D}"/>
          </ac:spMkLst>
        </pc:spChg>
        <pc:spChg chg="del">
          <ac:chgData name="Caz Farrell" userId="S::cazfarrell@rentalcars.com::0da3e023-cdb1-4d8c-959f-d6192e8016c3" providerId="AD" clId="Web-{1E038452-9075-E5E9-23A6-FD483BD01032}" dt="2019-04-11T08:53:33.968" v="5"/>
          <ac:spMkLst>
            <pc:docMk/>
            <pc:sldMk cId="1101517839" sldId="293"/>
            <ac:spMk id="23" creationId="{2A6C3E9D-75A7-4F9E-AD7E-9B41AF162D09}"/>
          </ac:spMkLst>
        </pc:spChg>
        <pc:spChg chg="del">
          <ac:chgData name="Caz Farrell" userId="S::cazfarrell@rentalcars.com::0da3e023-cdb1-4d8c-959f-d6192e8016c3" providerId="AD" clId="Web-{1E038452-9075-E5E9-23A6-FD483BD01032}" dt="2019-04-11T08:53:38.296" v="7"/>
          <ac:spMkLst>
            <pc:docMk/>
            <pc:sldMk cId="1101517839" sldId="293"/>
            <ac:spMk id="24" creationId="{AE1D06EF-AF5F-48EE-A36C-FA3E385CE9B8}"/>
          </ac:spMkLst>
        </pc:spChg>
        <pc:spChg chg="del">
          <ac:chgData name="Caz Farrell" userId="S::cazfarrell@rentalcars.com::0da3e023-cdb1-4d8c-959f-d6192e8016c3" providerId="AD" clId="Web-{1E038452-9075-E5E9-23A6-FD483BD01032}" dt="2019-04-11T08:53:49.155" v="11"/>
          <ac:spMkLst>
            <pc:docMk/>
            <pc:sldMk cId="1101517839" sldId="293"/>
            <ac:spMk id="25" creationId="{2BC25D81-45E6-48C6-B362-38C2B2B91FED}"/>
          </ac:spMkLst>
        </pc:spChg>
        <pc:spChg chg="del">
          <ac:chgData name="Caz Farrell" userId="S::cazfarrell@rentalcars.com::0da3e023-cdb1-4d8c-959f-d6192e8016c3" providerId="AD" clId="Web-{1E038452-9075-E5E9-23A6-FD483BD01032}" dt="2019-04-11T08:53:44.499" v="9"/>
          <ac:spMkLst>
            <pc:docMk/>
            <pc:sldMk cId="1101517839" sldId="293"/>
            <ac:spMk id="27" creationId="{98A98155-2368-44BD-94FD-6A10C2C6C153}"/>
          </ac:spMkLst>
        </pc:spChg>
        <pc:picChg chg="del">
          <ac:chgData name="Caz Farrell" userId="S::cazfarrell@rentalcars.com::0da3e023-cdb1-4d8c-959f-d6192e8016c3" providerId="AD" clId="Web-{1E038452-9075-E5E9-23A6-FD483BD01032}" dt="2019-04-11T08:53:35.765" v="6"/>
          <ac:picMkLst>
            <pc:docMk/>
            <pc:sldMk cId="1101517839" sldId="293"/>
            <ac:picMk id="17" creationId="{CAD42AC2-4861-4A7B-B1C2-378E84441BA1}"/>
          </ac:picMkLst>
        </pc:picChg>
        <pc:picChg chg="del">
          <ac:chgData name="Caz Farrell" userId="S::cazfarrell@rentalcars.com::0da3e023-cdb1-4d8c-959f-d6192e8016c3" providerId="AD" clId="Web-{1E038452-9075-E5E9-23A6-FD483BD01032}" dt="2019-04-11T08:53:30.202" v="4"/>
          <ac:picMkLst>
            <pc:docMk/>
            <pc:sldMk cId="1101517839" sldId="293"/>
            <ac:picMk id="19" creationId="{20BD9B6F-AA36-4859-A126-B7AE8AD0F059}"/>
          </ac:picMkLst>
        </pc:picChg>
        <pc:picChg chg="mod">
          <ac:chgData name="Caz Farrell" userId="S::cazfarrell@rentalcars.com::0da3e023-cdb1-4d8c-959f-d6192e8016c3" providerId="AD" clId="Web-{1E038452-9075-E5E9-23A6-FD483BD01032}" dt="2019-04-11T08:53:57.593" v="12" actId="1076"/>
          <ac:picMkLst>
            <pc:docMk/>
            <pc:sldMk cId="1101517839" sldId="293"/>
            <ac:picMk id="20" creationId="{5A1A0EA4-EF0D-443F-8723-918C984FB27F}"/>
          </ac:picMkLst>
        </pc:picChg>
        <pc:picChg chg="del">
          <ac:chgData name="Caz Farrell" userId="S::cazfarrell@rentalcars.com::0da3e023-cdb1-4d8c-959f-d6192e8016c3" providerId="AD" clId="Web-{1E038452-9075-E5E9-23A6-FD483BD01032}" dt="2019-04-11T08:53:46.233" v="10"/>
          <ac:picMkLst>
            <pc:docMk/>
            <pc:sldMk cId="1101517839" sldId="293"/>
            <ac:picMk id="26" creationId="{E76A3143-29D5-4601-9177-0AA21F8F50FA}"/>
          </ac:picMkLst>
        </pc:picChg>
        <pc:picChg chg="del">
          <ac:chgData name="Caz Farrell" userId="S::cazfarrell@rentalcars.com::0da3e023-cdb1-4d8c-959f-d6192e8016c3" providerId="AD" clId="Web-{1E038452-9075-E5E9-23A6-FD483BD01032}" dt="2019-04-11T08:53:40.952" v="8"/>
          <ac:picMkLst>
            <pc:docMk/>
            <pc:sldMk cId="1101517839" sldId="293"/>
            <ac:picMk id="28" creationId="{76E26FD3-B675-4C58-94FE-E10FA8345176}"/>
          </ac:picMkLst>
        </pc:picChg>
      </pc:sldChg>
      <pc:sldMasterChg chg="addSldLayout">
        <pc:chgData name="Caz Farrell" userId="S::cazfarrell@rentalcars.com::0da3e023-cdb1-4d8c-959f-d6192e8016c3" providerId="AD" clId="Web-{1E038452-9075-E5E9-23A6-FD483BD01032}" dt="2019-04-11T08:53:20.765" v="3"/>
        <pc:sldMasterMkLst>
          <pc:docMk/>
          <pc:sldMasterMk cId="1575918430" sldId="2147483648"/>
        </pc:sldMasterMkLst>
        <pc:sldLayoutChg chg="add">
          <pc:chgData name="Caz Farrell" userId="S::cazfarrell@rentalcars.com::0da3e023-cdb1-4d8c-959f-d6192e8016c3" providerId="AD" clId="Web-{1E038452-9075-E5E9-23A6-FD483BD01032}" dt="2019-04-11T08:53:20.765" v="3"/>
          <pc:sldLayoutMkLst>
            <pc:docMk/>
            <pc:sldMasterMk cId="1575918430" sldId="2147483648"/>
            <pc:sldLayoutMk cId="2442507448" sldId="2147483735"/>
          </pc:sldLayoutMkLst>
        </pc:sldLayoutChg>
      </pc:sldMasterChg>
    </pc:docChg>
  </pc:docChgLst>
  <pc:docChgLst>
    <pc:chgData name="Caz Farrell" userId="S::cazfarrell@rentalcars.com::0da3e023-cdb1-4d8c-959f-d6192e8016c3" providerId="AD" clId="Web-{E1B15B0C-C39C-294B-A5BC-3AD20AB42E84}"/>
    <pc:docChg chg="modSld">
      <pc:chgData name="Caz Farrell" userId="S::cazfarrell@rentalcars.com::0da3e023-cdb1-4d8c-959f-d6192e8016c3" providerId="AD" clId="Web-{E1B15B0C-C39C-294B-A5BC-3AD20AB42E84}" dt="2019-04-13T18:46:37.419" v="627"/>
      <pc:docMkLst>
        <pc:docMk/>
      </pc:docMkLst>
      <pc:sldChg chg="modNotes">
        <pc:chgData name="Caz Farrell" userId="S::cazfarrell@rentalcars.com::0da3e023-cdb1-4d8c-959f-d6192e8016c3" providerId="AD" clId="Web-{E1B15B0C-C39C-294B-A5BC-3AD20AB42E84}" dt="2019-04-13T18:44:16.717" v="615"/>
        <pc:sldMkLst>
          <pc:docMk/>
          <pc:sldMk cId="3611777676" sldId="277"/>
        </pc:sldMkLst>
      </pc:sldChg>
      <pc:sldChg chg="modNotes">
        <pc:chgData name="Caz Farrell" userId="S::cazfarrell@rentalcars.com::0da3e023-cdb1-4d8c-959f-d6192e8016c3" providerId="AD" clId="Web-{E1B15B0C-C39C-294B-A5BC-3AD20AB42E84}" dt="2019-04-13T18:34:22.183" v="597"/>
        <pc:sldMkLst>
          <pc:docMk/>
          <pc:sldMk cId="4011066035" sldId="299"/>
        </pc:sldMkLst>
      </pc:sldChg>
      <pc:sldChg chg="modSp">
        <pc:chgData name="Caz Farrell" userId="S::cazfarrell@rentalcars.com::0da3e023-cdb1-4d8c-959f-d6192e8016c3" providerId="AD" clId="Web-{E1B15B0C-C39C-294B-A5BC-3AD20AB42E84}" dt="2019-04-13T18:44:58.654" v="624" actId="20577"/>
        <pc:sldMkLst>
          <pc:docMk/>
          <pc:sldMk cId="3189531208" sldId="302"/>
        </pc:sldMkLst>
        <pc:spChg chg="mod">
          <ac:chgData name="Caz Farrell" userId="S::cazfarrell@rentalcars.com::0da3e023-cdb1-4d8c-959f-d6192e8016c3" providerId="AD" clId="Web-{E1B15B0C-C39C-294B-A5BC-3AD20AB42E84}" dt="2019-04-13T18:44:58.654" v="624" actId="20577"/>
          <ac:spMkLst>
            <pc:docMk/>
            <pc:sldMk cId="3189531208" sldId="302"/>
            <ac:spMk id="3" creationId="{3D2E74C1-D8FF-49E3-91AD-7570930F48FC}"/>
          </ac:spMkLst>
        </pc:spChg>
      </pc:sldChg>
      <pc:sldChg chg="modNotes">
        <pc:chgData name="Caz Farrell" userId="S::cazfarrell@rentalcars.com::0da3e023-cdb1-4d8c-959f-d6192e8016c3" providerId="AD" clId="Web-{E1B15B0C-C39C-294B-A5BC-3AD20AB42E84}" dt="2019-04-13T18:46:37.419" v="627"/>
        <pc:sldMkLst>
          <pc:docMk/>
          <pc:sldMk cId="1823573571" sldId="306"/>
        </pc:sldMkLst>
      </pc:sldChg>
      <pc:sldChg chg="addSp delSp modSp">
        <pc:chgData name="Caz Farrell" userId="S::cazfarrell@rentalcars.com::0da3e023-cdb1-4d8c-959f-d6192e8016c3" providerId="AD" clId="Web-{E1B15B0C-C39C-294B-A5BC-3AD20AB42E84}" dt="2019-04-13T18:38:05.181" v="610" actId="1076"/>
        <pc:sldMkLst>
          <pc:docMk/>
          <pc:sldMk cId="749848446" sldId="310"/>
        </pc:sldMkLst>
        <pc:spChg chg="add del mod">
          <ac:chgData name="Caz Farrell" userId="S::cazfarrell@rentalcars.com::0da3e023-cdb1-4d8c-959f-d6192e8016c3" providerId="AD" clId="Web-{E1B15B0C-C39C-294B-A5BC-3AD20AB42E84}" dt="2019-04-13T18:37:07.932" v="600"/>
          <ac:spMkLst>
            <pc:docMk/>
            <pc:sldMk cId="749848446" sldId="310"/>
            <ac:spMk id="4" creationId="{C1D917F5-F9AF-4B0D-86F6-54E8D69A52EB}"/>
          </ac:spMkLst>
        </pc:spChg>
        <pc:picChg chg="add mod ord">
          <ac:chgData name="Caz Farrell" userId="S::cazfarrell@rentalcars.com::0da3e023-cdb1-4d8c-959f-d6192e8016c3" providerId="AD" clId="Web-{E1B15B0C-C39C-294B-A5BC-3AD20AB42E84}" dt="2019-04-13T18:38:05.181" v="610" actId="1076"/>
          <ac:picMkLst>
            <pc:docMk/>
            <pc:sldMk cId="749848446" sldId="310"/>
            <ac:picMk id="5" creationId="{3DA12756-CCF9-4B16-B58C-5FF10D666C4C}"/>
          </ac:picMkLst>
        </pc:picChg>
        <pc:picChg chg="mod">
          <ac:chgData name="Caz Farrell" userId="S::cazfarrell@rentalcars.com::0da3e023-cdb1-4d8c-959f-d6192e8016c3" providerId="AD" clId="Web-{E1B15B0C-C39C-294B-A5BC-3AD20AB42E84}" dt="2019-04-13T18:38:05.166" v="609" actId="1076"/>
          <ac:picMkLst>
            <pc:docMk/>
            <pc:sldMk cId="749848446" sldId="310"/>
            <ac:picMk id="16" creationId="{C6E50D2A-17F9-434F-8DCF-5EF94C8EF2D4}"/>
          </ac:picMkLst>
        </pc:picChg>
        <pc:picChg chg="del">
          <ac:chgData name="Caz Farrell" userId="S::cazfarrell@rentalcars.com::0da3e023-cdb1-4d8c-959f-d6192e8016c3" providerId="AD" clId="Web-{E1B15B0C-C39C-294B-A5BC-3AD20AB42E84}" dt="2019-04-13T18:37:06.463" v="599"/>
          <ac:picMkLst>
            <pc:docMk/>
            <pc:sldMk cId="749848446" sldId="310"/>
            <ac:picMk id="18" creationId="{36081586-B6ED-4570-A4E9-8DCD3160E44A}"/>
          </ac:picMkLst>
        </pc:picChg>
      </pc:sldChg>
      <pc:sldChg chg="addSp delSp modSp mod addAnim modAnim modShow modNotes">
        <pc:chgData name="Caz Farrell" userId="S::cazfarrell@rentalcars.com::0da3e023-cdb1-4d8c-959f-d6192e8016c3" providerId="AD" clId="Web-{E1B15B0C-C39C-294B-A5BC-3AD20AB42E84}" dt="2019-04-13T18:34:36.073" v="598"/>
        <pc:sldMkLst>
          <pc:docMk/>
          <pc:sldMk cId="3095099497" sldId="315"/>
        </pc:sldMkLst>
        <pc:spChg chg="del">
          <ac:chgData name="Caz Farrell" userId="S::cazfarrell@rentalcars.com::0da3e023-cdb1-4d8c-959f-d6192e8016c3" providerId="AD" clId="Web-{E1B15B0C-C39C-294B-A5BC-3AD20AB42E84}" dt="2019-04-13T18:21:22.740" v="539"/>
          <ac:spMkLst>
            <pc:docMk/>
            <pc:sldMk cId="3095099497" sldId="315"/>
            <ac:spMk id="2" creationId="{B4AC1680-6D38-44B0-8F55-2646FBF6E8A4}"/>
          </ac:spMkLst>
        </pc:spChg>
        <pc:spChg chg="del mod">
          <ac:chgData name="Caz Farrell" userId="S::cazfarrell@rentalcars.com::0da3e023-cdb1-4d8c-959f-d6192e8016c3" providerId="AD" clId="Web-{E1B15B0C-C39C-294B-A5BC-3AD20AB42E84}" dt="2019-04-13T18:21:28.298" v="541"/>
          <ac:spMkLst>
            <pc:docMk/>
            <pc:sldMk cId="3095099497" sldId="315"/>
            <ac:spMk id="3" creationId="{08DADB1B-70FC-4ACA-9AFA-BE8B0F56DE6C}"/>
          </ac:spMkLst>
        </pc:spChg>
        <pc:spChg chg="mod">
          <ac:chgData name="Caz Farrell" userId="S::cazfarrell@rentalcars.com::0da3e023-cdb1-4d8c-959f-d6192e8016c3" providerId="AD" clId="Web-{E1B15B0C-C39C-294B-A5BC-3AD20AB42E84}" dt="2019-04-13T18:21:34.376" v="542" actId="20577"/>
          <ac:spMkLst>
            <pc:docMk/>
            <pc:sldMk cId="3095099497" sldId="315"/>
            <ac:spMk id="4" creationId="{E5A86D90-6D3D-48CB-9C7E-EFC1020227DA}"/>
          </ac:spMkLst>
        </pc:spChg>
        <pc:spChg chg="mod">
          <ac:chgData name="Caz Farrell" userId="S::cazfarrell@rentalcars.com::0da3e023-cdb1-4d8c-959f-d6192e8016c3" providerId="AD" clId="Web-{E1B15B0C-C39C-294B-A5BC-3AD20AB42E84}" dt="2019-04-13T18:24:48.906" v="549" actId="20577"/>
          <ac:spMkLst>
            <pc:docMk/>
            <pc:sldMk cId="3095099497" sldId="315"/>
            <ac:spMk id="5" creationId="{112BFEF8-09E2-43C8-8AF7-54519338BF7E}"/>
          </ac:spMkLst>
        </pc:spChg>
        <pc:spChg chg="mod">
          <ac:chgData name="Caz Farrell" userId="S::cazfarrell@rentalcars.com::0da3e023-cdb1-4d8c-959f-d6192e8016c3" providerId="AD" clId="Web-{E1B15B0C-C39C-294B-A5BC-3AD20AB42E84}" dt="2019-04-13T18:26:25.155" v="566" actId="20577"/>
          <ac:spMkLst>
            <pc:docMk/>
            <pc:sldMk cId="3095099497" sldId="315"/>
            <ac:spMk id="6" creationId="{D6D3F308-C6CB-4267-BC1A-F2BBB5A29C18}"/>
          </ac:spMkLst>
        </pc:spChg>
        <pc:spChg chg="mod">
          <ac:chgData name="Caz Farrell" userId="S::cazfarrell@rentalcars.com::0da3e023-cdb1-4d8c-959f-d6192e8016c3" providerId="AD" clId="Web-{E1B15B0C-C39C-294B-A5BC-3AD20AB42E84}" dt="2019-04-13T18:27:27.405" v="585" actId="1076"/>
          <ac:spMkLst>
            <pc:docMk/>
            <pc:sldMk cId="3095099497" sldId="315"/>
            <ac:spMk id="7" creationId="{EFAB2D3F-147E-4ED1-A6ED-23525C23268F}"/>
          </ac:spMkLst>
        </pc:spChg>
        <pc:spChg chg="mod">
          <ac:chgData name="Caz Farrell" userId="S::cazfarrell@rentalcars.com::0da3e023-cdb1-4d8c-959f-d6192e8016c3" providerId="AD" clId="Web-{E1B15B0C-C39C-294B-A5BC-3AD20AB42E84}" dt="2019-04-13T18:27:27.436" v="587" actId="1076"/>
          <ac:spMkLst>
            <pc:docMk/>
            <pc:sldMk cId="3095099497" sldId="315"/>
            <ac:spMk id="8" creationId="{15D34469-701E-41AB-8222-5CF0888C5EF7}"/>
          </ac:spMkLst>
        </pc:spChg>
        <pc:spChg chg="mod">
          <ac:chgData name="Caz Farrell" userId="S::cazfarrell@rentalcars.com::0da3e023-cdb1-4d8c-959f-d6192e8016c3" providerId="AD" clId="Web-{E1B15B0C-C39C-294B-A5BC-3AD20AB42E84}" dt="2019-04-13T18:27:27.405" v="584" actId="1076"/>
          <ac:spMkLst>
            <pc:docMk/>
            <pc:sldMk cId="3095099497" sldId="315"/>
            <ac:spMk id="9" creationId="{19F97633-7582-4EA3-B7CA-F1CD4B2ED041}"/>
          </ac:spMkLst>
        </pc:spChg>
        <pc:spChg chg="mod">
          <ac:chgData name="Caz Farrell" userId="S::cazfarrell@rentalcars.com::0da3e023-cdb1-4d8c-959f-d6192e8016c3" providerId="AD" clId="Web-{E1B15B0C-C39C-294B-A5BC-3AD20AB42E84}" dt="2019-04-13T18:27:27.451" v="588" actId="1076"/>
          <ac:spMkLst>
            <pc:docMk/>
            <pc:sldMk cId="3095099497" sldId="315"/>
            <ac:spMk id="10" creationId="{F67F145D-7AA1-4C35-A303-F0F65646ADBF}"/>
          </ac:spMkLst>
        </pc:spChg>
        <pc:spChg chg="mod">
          <ac:chgData name="Caz Farrell" userId="S::cazfarrell@rentalcars.com::0da3e023-cdb1-4d8c-959f-d6192e8016c3" providerId="AD" clId="Web-{E1B15B0C-C39C-294B-A5BC-3AD20AB42E84}" dt="2019-04-13T18:27:27.420" v="586" actId="1076"/>
          <ac:spMkLst>
            <pc:docMk/>
            <pc:sldMk cId="3095099497" sldId="315"/>
            <ac:spMk id="11" creationId="{4A5E46F3-C9CE-4BFE-9DF0-1B342FAC8868}"/>
          </ac:spMkLst>
        </pc:spChg>
        <pc:spChg chg="mod">
          <ac:chgData name="Caz Farrell" userId="S::cazfarrell@rentalcars.com::0da3e023-cdb1-4d8c-959f-d6192e8016c3" providerId="AD" clId="Web-{E1B15B0C-C39C-294B-A5BC-3AD20AB42E84}" dt="2019-04-13T18:27:27.467" v="589" actId="1076"/>
          <ac:spMkLst>
            <pc:docMk/>
            <pc:sldMk cId="3095099497" sldId="315"/>
            <ac:spMk id="12" creationId="{78CADA71-F993-4FB4-BBFB-2BF082C8BAAE}"/>
          </ac:spMkLst>
        </pc:spChg>
        <pc:spChg chg="add del mod">
          <ac:chgData name="Caz Farrell" userId="S::cazfarrell@rentalcars.com::0da3e023-cdb1-4d8c-959f-d6192e8016c3" providerId="AD" clId="Web-{E1B15B0C-C39C-294B-A5BC-3AD20AB42E84}" dt="2019-04-13T18:21:25.907" v="540"/>
          <ac:spMkLst>
            <pc:docMk/>
            <pc:sldMk cId="3095099497" sldId="315"/>
            <ac:spMk id="16" creationId="{8C7ADD6C-3F1D-437D-92FD-EED14D972B76}"/>
          </ac:spMkLst>
        </pc:spChg>
        <pc:spChg chg="add mod">
          <ac:chgData name="Caz Farrell" userId="S::cazfarrell@rentalcars.com::0da3e023-cdb1-4d8c-959f-d6192e8016c3" providerId="AD" clId="Web-{E1B15B0C-C39C-294B-A5BC-3AD20AB42E84}" dt="2019-04-13T18:21:28.298" v="541"/>
          <ac:spMkLst>
            <pc:docMk/>
            <pc:sldMk cId="3095099497" sldId="315"/>
            <ac:spMk id="19" creationId="{68D6222F-F6F0-40BD-9151-19856B3495BF}"/>
          </ac:spMkLst>
        </pc:spChg>
        <pc:picChg chg="mod">
          <ac:chgData name="Caz Farrell" userId="S::cazfarrell@rentalcars.com::0da3e023-cdb1-4d8c-959f-d6192e8016c3" providerId="AD" clId="Web-{E1B15B0C-C39C-294B-A5BC-3AD20AB42E84}" dt="2019-04-13T18:27:15.030" v="581" actId="1076"/>
          <ac:picMkLst>
            <pc:docMk/>
            <pc:sldMk cId="3095099497" sldId="315"/>
            <ac:picMk id="14" creationId="{4FE08D1E-F0A8-490B-A321-90BE6593A8B5}"/>
          </ac:picMkLst>
        </pc:picChg>
        <pc:picChg chg="mod">
          <ac:chgData name="Caz Farrell" userId="S::cazfarrell@rentalcars.com::0da3e023-cdb1-4d8c-959f-d6192e8016c3" providerId="AD" clId="Web-{E1B15B0C-C39C-294B-A5BC-3AD20AB42E84}" dt="2019-04-13T18:27:15.061" v="583" actId="1076"/>
          <ac:picMkLst>
            <pc:docMk/>
            <pc:sldMk cId="3095099497" sldId="315"/>
            <ac:picMk id="15" creationId="{6DC19B66-5035-4616-9997-6E5C3C855718}"/>
          </ac:picMkLst>
        </pc:picChg>
        <pc:picChg chg="mod">
          <ac:chgData name="Caz Farrell" userId="S::cazfarrell@rentalcars.com::0da3e023-cdb1-4d8c-959f-d6192e8016c3" providerId="AD" clId="Web-{E1B15B0C-C39C-294B-A5BC-3AD20AB42E84}" dt="2019-04-13T18:27:15.045" v="582" actId="1076"/>
          <ac:picMkLst>
            <pc:docMk/>
            <pc:sldMk cId="3095099497" sldId="315"/>
            <ac:picMk id="17" creationId="{732FA13E-B1E4-4A6D-B09F-E8791504BBCD}"/>
          </ac:picMkLst>
        </pc:picChg>
      </pc:sldChg>
    </pc:docChg>
  </pc:docChgLst>
  <pc:docChgLst>
    <pc:chgData name="Elly GriffithWard" userId="S::ellygriffithward@rentalcars.com::2956040a-120a-4a4f-9f9a-98f14478510b" providerId="AD" clId="Web-{C2A4C7A4-DF82-6E83-A13B-56794DE8957C}"/>
    <pc:docChg chg="modSld">
      <pc:chgData name="Elly GriffithWard" userId="S::ellygriffithward@rentalcars.com::2956040a-120a-4a4f-9f9a-98f14478510b" providerId="AD" clId="Web-{C2A4C7A4-DF82-6E83-A13B-56794DE8957C}" dt="2019-04-15T09:41:09.513" v="66" actId="20577"/>
      <pc:docMkLst>
        <pc:docMk/>
      </pc:docMkLst>
      <pc:sldChg chg="addSp delSp modSp">
        <pc:chgData name="Elly GriffithWard" userId="S::ellygriffithward@rentalcars.com::2956040a-120a-4a4f-9f9a-98f14478510b" providerId="AD" clId="Web-{C2A4C7A4-DF82-6E83-A13B-56794DE8957C}" dt="2019-04-15T09:41:08.607" v="64" actId="20577"/>
        <pc:sldMkLst>
          <pc:docMk/>
          <pc:sldMk cId="2818558109" sldId="304"/>
        </pc:sldMkLst>
        <pc:spChg chg="mod">
          <ac:chgData name="Elly GriffithWard" userId="S::ellygriffithward@rentalcars.com::2956040a-120a-4a4f-9f9a-98f14478510b" providerId="AD" clId="Web-{C2A4C7A4-DF82-6E83-A13B-56794DE8957C}" dt="2019-04-15T09:40:30.826" v="49" actId="20577"/>
          <ac:spMkLst>
            <pc:docMk/>
            <pc:sldMk cId="2818558109" sldId="304"/>
            <ac:spMk id="2" creationId="{3E99FE8A-59FC-4460-BB1B-9FACE38851AD}"/>
          </ac:spMkLst>
        </pc:spChg>
        <pc:spChg chg="mod">
          <ac:chgData name="Elly GriffithWard" userId="S::ellygriffithward@rentalcars.com::2956040a-120a-4a4f-9f9a-98f14478510b" providerId="AD" clId="Web-{C2A4C7A4-DF82-6E83-A13B-56794DE8957C}" dt="2019-04-15T09:41:08.607" v="64" actId="20577"/>
          <ac:spMkLst>
            <pc:docMk/>
            <pc:sldMk cId="2818558109" sldId="304"/>
            <ac:spMk id="3" creationId="{D427E2CE-BFB6-4668-AD1C-4A0617A411A5}"/>
          </ac:spMkLst>
        </pc:spChg>
        <pc:spChg chg="add del">
          <ac:chgData name="Elly GriffithWard" userId="S::ellygriffithward@rentalcars.com::2956040a-120a-4a4f-9f9a-98f14478510b" providerId="AD" clId="Web-{C2A4C7A4-DF82-6E83-A13B-56794DE8957C}" dt="2019-04-15T09:40:05.920" v="10"/>
          <ac:spMkLst>
            <pc:docMk/>
            <pc:sldMk cId="2818558109" sldId="304"/>
            <ac:spMk id="10" creationId="{86C7B4A1-154A-4DF0-AC46-F88D75A2E0FD}"/>
          </ac:spMkLst>
        </pc:spChg>
        <pc:spChg chg="add del">
          <ac:chgData name="Elly GriffithWard" userId="S::ellygriffithward@rentalcars.com::2956040a-120a-4a4f-9f9a-98f14478510b" providerId="AD" clId="Web-{C2A4C7A4-DF82-6E83-A13B-56794DE8957C}" dt="2019-04-15T09:40:05.920" v="10"/>
          <ac:spMkLst>
            <pc:docMk/>
            <pc:sldMk cId="2818558109" sldId="304"/>
            <ac:spMk id="15" creationId="{E4F9F79B-A093-478E-96B5-EE02BC93A858}"/>
          </ac:spMkLst>
        </pc:spChg>
        <pc:spChg chg="add del">
          <ac:chgData name="Elly GriffithWard" userId="S::ellygriffithward@rentalcars.com::2956040a-120a-4a4f-9f9a-98f14478510b" providerId="AD" clId="Web-{C2A4C7A4-DF82-6E83-A13B-56794DE8957C}" dt="2019-04-15T09:40:05.920" v="10"/>
          <ac:spMkLst>
            <pc:docMk/>
            <pc:sldMk cId="2818558109" sldId="304"/>
            <ac:spMk id="19" creationId="{F7194F93-1F71-4A70-9DF1-28F183771111}"/>
          </ac:spMkLst>
        </pc:spChg>
        <pc:spChg chg="add del">
          <ac:chgData name="Elly GriffithWard" userId="S::ellygriffithward@rentalcars.com::2956040a-120a-4a4f-9f9a-98f14478510b" providerId="AD" clId="Web-{C2A4C7A4-DF82-6E83-A13B-56794DE8957C}" dt="2019-04-15T09:40:05.920" v="10"/>
          <ac:spMkLst>
            <pc:docMk/>
            <pc:sldMk cId="2818558109" sldId="304"/>
            <ac:spMk id="21" creationId="{9BBC0C84-DC2A-43AE-9576-0A44295E8B9C}"/>
          </ac:spMkLst>
        </pc:spChg>
        <pc:picChg chg="add del mod">
          <ac:chgData name="Elly GriffithWard" userId="S::ellygriffithward@rentalcars.com::2956040a-120a-4a4f-9f9a-98f14478510b" providerId="AD" clId="Web-{C2A4C7A4-DF82-6E83-A13B-56794DE8957C}" dt="2019-04-15T09:39:08.045" v="4"/>
          <ac:picMkLst>
            <pc:docMk/>
            <pc:sldMk cId="2818558109" sldId="304"/>
            <ac:picMk id="4" creationId="{430B435D-45AB-44F7-8095-A2965FBD49E1}"/>
          </ac:picMkLst>
        </pc:picChg>
        <pc:picChg chg="del">
          <ac:chgData name="Elly GriffithWard" userId="S::ellygriffithward@rentalcars.com::2956040a-120a-4a4f-9f9a-98f14478510b" providerId="AD" clId="Web-{C2A4C7A4-DF82-6E83-A13B-56794DE8957C}" dt="2019-04-15T09:38:11.827" v="0"/>
          <ac:picMkLst>
            <pc:docMk/>
            <pc:sldMk cId="2818558109" sldId="304"/>
            <ac:picMk id="5" creationId="{E2B871B4-8E9E-4FD3-809E-AC3C0EA20CDB}"/>
          </ac:picMkLst>
        </pc:picChg>
        <pc:picChg chg="add del mod">
          <ac:chgData name="Elly GriffithWard" userId="S::ellygriffithward@rentalcars.com::2956040a-120a-4a4f-9f9a-98f14478510b" providerId="AD" clId="Web-{C2A4C7A4-DF82-6E83-A13B-56794DE8957C}" dt="2019-04-15T09:40:05.920" v="10"/>
          <ac:picMkLst>
            <pc:docMk/>
            <pc:sldMk cId="2818558109" sldId="304"/>
            <ac:picMk id="7" creationId="{9B845036-33FC-40CB-9F52-80BC0061B2A9}"/>
          </ac:picMkLst>
        </pc:picChg>
        <pc:cxnChg chg="add del">
          <ac:chgData name="Elly GriffithWard" userId="S::ellygriffithward@rentalcars.com::2956040a-120a-4a4f-9f9a-98f14478510b" providerId="AD" clId="Web-{C2A4C7A4-DF82-6E83-A13B-56794DE8957C}" dt="2019-04-15T09:40:05.920" v="10"/>
          <ac:cxnSpMkLst>
            <pc:docMk/>
            <pc:sldMk cId="2818558109" sldId="304"/>
            <ac:cxnSpMk id="17" creationId="{D4C22394-EBC2-4FAF-A555-6C02D589EED7}"/>
          </ac:cxnSpMkLst>
        </pc:cxnChg>
      </pc:sldChg>
    </pc:docChg>
  </pc:docChgLst>
  <pc:docChgLst>
    <pc:chgData name="Caz Farrell" userId="S::cazfarrell@rentalcars.com::0da3e023-cdb1-4d8c-959f-d6192e8016c3" providerId="AD" clId="Web-{EFFC51EA-6A31-D094-639C-9F1653E06DBF}"/>
    <pc:docChg chg="modSld sldOrd">
      <pc:chgData name="Caz Farrell" userId="S::cazfarrell@rentalcars.com::0da3e023-cdb1-4d8c-959f-d6192e8016c3" providerId="AD" clId="Web-{EFFC51EA-6A31-D094-639C-9F1653E06DBF}" dt="2019-04-15T09:44:42.202" v="923"/>
      <pc:docMkLst>
        <pc:docMk/>
      </pc:docMkLst>
      <pc:sldChg chg="addSp delSp modSp modNotes">
        <pc:chgData name="Caz Farrell" userId="S::cazfarrell@rentalcars.com::0da3e023-cdb1-4d8c-959f-d6192e8016c3" providerId="AD" clId="Web-{EFFC51EA-6A31-D094-639C-9F1653E06DBF}" dt="2019-04-15T08:18:40.856" v="6"/>
        <pc:sldMkLst>
          <pc:docMk/>
          <pc:sldMk cId="1878283347" sldId="295"/>
        </pc:sldMkLst>
        <pc:spChg chg="mod">
          <ac:chgData name="Caz Farrell" userId="S::cazfarrell@rentalcars.com::0da3e023-cdb1-4d8c-959f-d6192e8016c3" providerId="AD" clId="Web-{EFFC51EA-6A31-D094-639C-9F1653E06DBF}" dt="2019-04-15T08:14:29.077" v="2"/>
          <ac:spMkLst>
            <pc:docMk/>
            <pc:sldMk cId="1878283347" sldId="295"/>
            <ac:spMk id="2" creationId="{5B9A6E3A-4218-42D0-81FD-F58A443E0B70}"/>
          </ac:spMkLst>
        </pc:spChg>
        <pc:spChg chg="del">
          <ac:chgData name="Caz Farrell" userId="S::cazfarrell@rentalcars.com::0da3e023-cdb1-4d8c-959f-d6192e8016c3" providerId="AD" clId="Web-{EFFC51EA-6A31-D094-639C-9F1653E06DBF}" dt="2019-04-15T08:14:29.077" v="2"/>
          <ac:spMkLst>
            <pc:docMk/>
            <pc:sldMk cId="1878283347" sldId="295"/>
            <ac:spMk id="9" creationId="{37C89E4B-3C9F-44B9-8B86-D9E3D112D8EC}"/>
          </ac:spMkLst>
        </pc:spChg>
        <pc:picChg chg="del">
          <ac:chgData name="Caz Farrell" userId="S::cazfarrell@rentalcars.com::0da3e023-cdb1-4d8c-959f-d6192e8016c3" providerId="AD" clId="Web-{EFFC51EA-6A31-D094-639C-9F1653E06DBF}" dt="2019-04-15T08:14:17.499" v="0"/>
          <ac:picMkLst>
            <pc:docMk/>
            <pc:sldMk cId="1878283347" sldId="295"/>
            <ac:picMk id="3" creationId="{C000EF31-2D43-49A7-8446-2C28C55048FA}"/>
          </ac:picMkLst>
        </pc:picChg>
        <pc:picChg chg="add mod">
          <ac:chgData name="Caz Farrell" userId="S::cazfarrell@rentalcars.com::0da3e023-cdb1-4d8c-959f-d6192e8016c3" providerId="AD" clId="Web-{EFFC51EA-6A31-D094-639C-9F1653E06DBF}" dt="2019-04-15T08:14:29.077" v="2"/>
          <ac:picMkLst>
            <pc:docMk/>
            <pc:sldMk cId="1878283347" sldId="295"/>
            <ac:picMk id="4" creationId="{ABDBACF3-9267-4463-A693-FB1096FB8C1B}"/>
          </ac:picMkLst>
        </pc:picChg>
        <pc:cxnChg chg="del">
          <ac:chgData name="Caz Farrell" userId="S::cazfarrell@rentalcars.com::0da3e023-cdb1-4d8c-959f-d6192e8016c3" providerId="AD" clId="Web-{EFFC51EA-6A31-D094-639C-9F1653E06DBF}" dt="2019-04-15T08:14:29.077" v="2"/>
          <ac:cxnSpMkLst>
            <pc:docMk/>
            <pc:sldMk cId="1878283347" sldId="295"/>
            <ac:cxnSpMk id="11" creationId="{AA2EAA10-076F-46BD-8F0F-B9A2FB77A85C}"/>
          </ac:cxnSpMkLst>
        </pc:cxnChg>
        <pc:cxnChg chg="del">
          <ac:chgData name="Caz Farrell" userId="S::cazfarrell@rentalcars.com::0da3e023-cdb1-4d8c-959f-d6192e8016c3" providerId="AD" clId="Web-{EFFC51EA-6A31-D094-639C-9F1653E06DBF}" dt="2019-04-15T08:14:29.077" v="2"/>
          <ac:cxnSpMkLst>
            <pc:docMk/>
            <pc:sldMk cId="1878283347" sldId="295"/>
            <ac:cxnSpMk id="13" creationId="{D891E407-403B-4764-86C9-33A56D3BCAA3}"/>
          </ac:cxnSpMkLst>
        </pc:cxnChg>
      </pc:sldChg>
      <pc:sldChg chg="ord modNotes">
        <pc:chgData name="Caz Farrell" userId="S::cazfarrell@rentalcars.com::0da3e023-cdb1-4d8c-959f-d6192e8016c3" providerId="AD" clId="Web-{EFFC51EA-6A31-D094-639C-9F1653E06DBF}" dt="2019-04-15T09:29:48.569" v="830"/>
        <pc:sldMkLst>
          <pc:docMk/>
          <pc:sldMk cId="2986839517" sldId="296"/>
        </pc:sldMkLst>
      </pc:sldChg>
      <pc:sldChg chg="modNotes">
        <pc:chgData name="Caz Farrell" userId="S::cazfarrell@rentalcars.com::0da3e023-cdb1-4d8c-959f-d6192e8016c3" providerId="AD" clId="Web-{EFFC51EA-6A31-D094-639C-9F1653E06DBF}" dt="2019-04-15T09:15:02.999" v="171"/>
        <pc:sldMkLst>
          <pc:docMk/>
          <pc:sldMk cId="2053827333" sldId="297"/>
        </pc:sldMkLst>
      </pc:sldChg>
      <pc:sldChg chg="ord modNotes">
        <pc:chgData name="Caz Farrell" userId="S::cazfarrell@rentalcars.com::0da3e023-cdb1-4d8c-959f-d6192e8016c3" providerId="AD" clId="Web-{EFFC51EA-6A31-D094-639C-9F1653E06DBF}" dt="2019-04-15T09:25:35.025" v="810"/>
        <pc:sldMkLst>
          <pc:docMk/>
          <pc:sldMk cId="4011066035" sldId="299"/>
        </pc:sldMkLst>
      </pc:sldChg>
      <pc:sldChg chg="ord modNotes">
        <pc:chgData name="Caz Farrell" userId="S::cazfarrell@rentalcars.com::0da3e023-cdb1-4d8c-959f-d6192e8016c3" providerId="AD" clId="Web-{EFFC51EA-6A31-D094-639C-9F1653E06DBF}" dt="2019-04-15T09:36:28.581" v="914"/>
        <pc:sldMkLst>
          <pc:docMk/>
          <pc:sldMk cId="4276071402" sldId="301"/>
        </pc:sldMkLst>
      </pc:sldChg>
      <pc:sldChg chg="modSp">
        <pc:chgData name="Caz Farrell" userId="S::cazfarrell@rentalcars.com::0da3e023-cdb1-4d8c-959f-d6192e8016c3" providerId="AD" clId="Web-{EFFC51EA-6A31-D094-639C-9F1653E06DBF}" dt="2019-04-15T09:38:12.690" v="915" actId="20577"/>
        <pc:sldMkLst>
          <pc:docMk/>
          <pc:sldMk cId="2818558109" sldId="304"/>
        </pc:sldMkLst>
        <pc:spChg chg="mod">
          <ac:chgData name="Caz Farrell" userId="S::cazfarrell@rentalcars.com::0da3e023-cdb1-4d8c-959f-d6192e8016c3" providerId="AD" clId="Web-{EFFC51EA-6A31-D094-639C-9F1653E06DBF}" dt="2019-04-15T09:38:12.690" v="915" actId="20577"/>
          <ac:spMkLst>
            <pc:docMk/>
            <pc:sldMk cId="2818558109" sldId="304"/>
            <ac:spMk id="3" creationId="{D427E2CE-BFB6-4668-AD1C-4A0617A411A5}"/>
          </ac:spMkLst>
        </pc:spChg>
      </pc:sldChg>
      <pc:sldChg chg="mod modShow">
        <pc:chgData name="Caz Farrell" userId="S::cazfarrell@rentalcars.com::0da3e023-cdb1-4d8c-959f-d6192e8016c3" providerId="AD" clId="Web-{EFFC51EA-6A31-D094-639C-9F1653E06DBF}" dt="2019-04-15T08:51:30.042" v="134"/>
        <pc:sldMkLst>
          <pc:docMk/>
          <pc:sldMk cId="3095099497" sldId="315"/>
        </pc:sldMkLst>
      </pc:sldChg>
      <pc:sldChg chg="addSp delSp modSp mod setBg">
        <pc:chgData name="Caz Farrell" userId="S::cazfarrell@rentalcars.com::0da3e023-cdb1-4d8c-959f-d6192e8016c3" providerId="AD" clId="Web-{EFFC51EA-6A31-D094-639C-9F1653E06DBF}" dt="2019-04-15T09:44:42.202" v="923"/>
        <pc:sldMkLst>
          <pc:docMk/>
          <pc:sldMk cId="2293888286" sldId="316"/>
        </pc:sldMkLst>
        <pc:spChg chg="del mod">
          <ac:chgData name="Caz Farrell" userId="S::cazfarrell@rentalcars.com::0da3e023-cdb1-4d8c-959f-d6192e8016c3" providerId="AD" clId="Web-{EFFC51EA-6A31-D094-639C-9F1653E06DBF}" dt="2019-04-15T09:44:42.202" v="923"/>
          <ac:spMkLst>
            <pc:docMk/>
            <pc:sldMk cId="2293888286" sldId="316"/>
            <ac:spMk id="2" creationId="{B9491C4D-6DCC-42FB-A45A-7D42A335EAFC}"/>
          </ac:spMkLst>
        </pc:spChg>
        <pc:spChg chg="del">
          <ac:chgData name="Caz Farrell" userId="S::cazfarrell@rentalcars.com::0da3e023-cdb1-4d8c-959f-d6192e8016c3" providerId="AD" clId="Web-{EFFC51EA-6A31-D094-639C-9F1653E06DBF}" dt="2019-04-15T09:44:18.280" v="918"/>
          <ac:spMkLst>
            <pc:docMk/>
            <pc:sldMk cId="2293888286" sldId="316"/>
            <ac:spMk id="3" creationId="{44286CA7-C54B-4B70-A651-0437AE83CF06}"/>
          </ac:spMkLst>
        </pc:spChg>
        <pc:spChg chg="add del">
          <ac:chgData name="Caz Farrell" userId="S::cazfarrell@rentalcars.com::0da3e023-cdb1-4d8c-959f-d6192e8016c3" providerId="AD" clId="Web-{EFFC51EA-6A31-D094-639C-9F1653E06DBF}" dt="2019-04-15T09:44:42.077" v="922"/>
          <ac:spMkLst>
            <pc:docMk/>
            <pc:sldMk cId="2293888286" sldId="316"/>
            <ac:spMk id="8" creationId="{44ABB813-D387-46EA-B46A-31542909114C}"/>
          </ac:spMkLst>
        </pc:spChg>
        <pc:spChg chg="add del">
          <ac:chgData name="Caz Farrell" userId="S::cazfarrell@rentalcars.com::0da3e023-cdb1-4d8c-959f-d6192e8016c3" providerId="AD" clId="Web-{EFFC51EA-6A31-D094-639C-9F1653E06DBF}" dt="2019-04-15T09:44:30.624" v="920"/>
          <ac:spMkLst>
            <pc:docMk/>
            <pc:sldMk cId="2293888286" sldId="316"/>
            <ac:spMk id="9" creationId="{872AD155-C682-4C2E-BB24-4E2366713F2E}"/>
          </ac:spMkLst>
        </pc:spChg>
        <pc:spChg chg="add del">
          <ac:chgData name="Caz Farrell" userId="S::cazfarrell@rentalcars.com::0da3e023-cdb1-4d8c-959f-d6192e8016c3" providerId="AD" clId="Web-{EFFC51EA-6A31-D094-639C-9F1653E06DBF}" dt="2019-04-15T09:44:42.077" v="922"/>
          <ac:spMkLst>
            <pc:docMk/>
            <pc:sldMk cId="2293888286" sldId="316"/>
            <ac:spMk id="12" creationId="{3CD9DF72-87A3-404E-A828-84CBF11A8303}"/>
          </ac:spMkLst>
        </pc:spChg>
        <pc:picChg chg="add del mod ord replId">
          <ac:chgData name="Caz Farrell" userId="S::cazfarrell@rentalcars.com::0da3e023-cdb1-4d8c-959f-d6192e8016c3" providerId="AD" clId="Web-{EFFC51EA-6A31-D094-639C-9F1653E06DBF}" dt="2019-04-15T09:44:42.202" v="923"/>
          <ac:picMkLst>
            <pc:docMk/>
            <pc:sldMk cId="2293888286" sldId="316"/>
            <ac:picMk id="4" creationId="{8106C27D-CB20-4153-B7B3-43EABEE735F9}"/>
          </ac:picMkLst>
        </pc:picChg>
        <pc:picChg chg="add del">
          <ac:chgData name="Caz Farrell" userId="S::cazfarrell@rentalcars.com::0da3e023-cdb1-4d8c-959f-d6192e8016c3" providerId="AD" clId="Web-{EFFC51EA-6A31-D094-639C-9F1653E06DBF}" dt="2019-04-15T09:44:42.077" v="922"/>
          <ac:picMkLst>
            <pc:docMk/>
            <pc:sldMk cId="2293888286" sldId="316"/>
            <ac:picMk id="6" creationId="{8106C27D-CB20-4153-B7B3-43EABEE735F9}"/>
          </ac:picMkLst>
        </pc:picChg>
        <pc:picChg chg="add del">
          <ac:chgData name="Caz Farrell" userId="S::cazfarrell@rentalcars.com::0da3e023-cdb1-4d8c-959f-d6192e8016c3" providerId="AD" clId="Web-{EFFC51EA-6A31-D094-639C-9F1653E06DBF}" dt="2019-04-15T09:44:30.624" v="920"/>
          <ac:picMkLst>
            <pc:docMk/>
            <pc:sldMk cId="2293888286" sldId="316"/>
            <ac:picMk id="7" creationId="{8106C27D-CB20-4153-B7B3-43EABEE735F9}"/>
          </ac:picMkLst>
        </pc:picChg>
        <pc:cxnChg chg="add del">
          <ac:chgData name="Caz Farrell" userId="S::cazfarrell@rentalcars.com::0da3e023-cdb1-4d8c-959f-d6192e8016c3" providerId="AD" clId="Web-{EFFC51EA-6A31-D094-639C-9F1653E06DBF}" dt="2019-04-15T09:44:42.077" v="922"/>
          <ac:cxnSpMkLst>
            <pc:docMk/>
            <pc:sldMk cId="2293888286" sldId="316"/>
            <ac:cxnSpMk id="14" creationId="{20E3A342-4D61-4E3F-AF90-1AB42AEB96CC}"/>
          </ac:cxnSpMkLst>
        </pc:cxnChg>
      </pc:sldChg>
    </pc:docChg>
  </pc:docChgLst>
  <pc:docChgLst>
    <pc:chgData name="Caz Farrell" userId="S::cazfarrell@rentalcars.com::0da3e023-cdb1-4d8c-959f-d6192e8016c3" providerId="AD" clId="Web-{B7F5ECE7-BF74-CE55-796E-7FB7EB20B97E}"/>
    <pc:docChg chg="addSld delSld modSld sldOrd">
      <pc:chgData name="Caz Farrell" userId="S::cazfarrell@rentalcars.com::0da3e023-cdb1-4d8c-959f-d6192e8016c3" providerId="AD" clId="Web-{B7F5ECE7-BF74-CE55-796E-7FB7EB20B97E}" dt="2019-04-14T18:56:23.510" v="4157"/>
      <pc:docMkLst>
        <pc:docMk/>
      </pc:docMkLst>
      <pc:sldChg chg="del">
        <pc:chgData name="Caz Farrell" userId="S::cazfarrell@rentalcars.com::0da3e023-cdb1-4d8c-959f-d6192e8016c3" providerId="AD" clId="Web-{B7F5ECE7-BF74-CE55-796E-7FB7EB20B97E}" dt="2019-04-14T13:53:28.480" v="850"/>
        <pc:sldMkLst>
          <pc:docMk/>
          <pc:sldMk cId="1751772155" sldId="278"/>
        </pc:sldMkLst>
      </pc:sldChg>
      <pc:sldChg chg="modNotes">
        <pc:chgData name="Caz Farrell" userId="S::cazfarrell@rentalcars.com::0da3e023-cdb1-4d8c-959f-d6192e8016c3" providerId="AD" clId="Web-{B7F5ECE7-BF74-CE55-796E-7FB7EB20B97E}" dt="2019-04-14T17:02:13.475" v="2732"/>
        <pc:sldMkLst>
          <pc:docMk/>
          <pc:sldMk cId="462932342" sldId="280"/>
        </pc:sldMkLst>
      </pc:sldChg>
      <pc:sldChg chg="modSp">
        <pc:chgData name="Caz Farrell" userId="S::cazfarrell@rentalcars.com::0da3e023-cdb1-4d8c-959f-d6192e8016c3" providerId="AD" clId="Web-{B7F5ECE7-BF74-CE55-796E-7FB7EB20B97E}" dt="2019-04-14T16:34:50.407" v="2058" actId="20577"/>
        <pc:sldMkLst>
          <pc:docMk/>
          <pc:sldMk cId="2559772690" sldId="281"/>
        </pc:sldMkLst>
        <pc:spChg chg="mod">
          <ac:chgData name="Caz Farrell" userId="S::cazfarrell@rentalcars.com::0da3e023-cdb1-4d8c-959f-d6192e8016c3" providerId="AD" clId="Web-{B7F5ECE7-BF74-CE55-796E-7FB7EB20B97E}" dt="2019-04-14T16:34:50.407" v="2058" actId="20577"/>
          <ac:spMkLst>
            <pc:docMk/>
            <pc:sldMk cId="2559772690" sldId="281"/>
            <ac:spMk id="5" creationId="{173800BD-B079-4A90-9DD7-B22C150D2568}"/>
          </ac:spMkLst>
        </pc:spChg>
      </pc:sldChg>
      <pc:sldChg chg="ord modNotes">
        <pc:chgData name="Caz Farrell" userId="S::cazfarrell@rentalcars.com::0da3e023-cdb1-4d8c-959f-d6192e8016c3" providerId="AD" clId="Web-{B7F5ECE7-BF74-CE55-796E-7FB7EB20B97E}" dt="2019-04-14T18:40:44.516" v="3817"/>
        <pc:sldMkLst>
          <pc:docMk/>
          <pc:sldMk cId="701067188" sldId="285"/>
        </pc:sldMkLst>
      </pc:sldChg>
      <pc:sldChg chg="del">
        <pc:chgData name="Caz Farrell" userId="S::cazfarrell@rentalcars.com::0da3e023-cdb1-4d8c-959f-d6192e8016c3" providerId="AD" clId="Web-{B7F5ECE7-BF74-CE55-796E-7FB7EB20B97E}" dt="2019-04-14T13:53:37.215" v="851"/>
        <pc:sldMkLst>
          <pc:docMk/>
          <pc:sldMk cId="1756187842" sldId="290"/>
        </pc:sldMkLst>
      </pc:sldChg>
      <pc:sldChg chg="modNotes">
        <pc:chgData name="Caz Farrell" userId="S::cazfarrell@rentalcars.com::0da3e023-cdb1-4d8c-959f-d6192e8016c3" providerId="AD" clId="Web-{B7F5ECE7-BF74-CE55-796E-7FB7EB20B97E}" dt="2019-04-14T12:52:38.043" v="309"/>
        <pc:sldMkLst>
          <pc:docMk/>
          <pc:sldMk cId="1878283347" sldId="295"/>
        </pc:sldMkLst>
      </pc:sldChg>
      <pc:sldChg chg="modNotes">
        <pc:chgData name="Caz Farrell" userId="S::cazfarrell@rentalcars.com::0da3e023-cdb1-4d8c-959f-d6192e8016c3" providerId="AD" clId="Web-{B7F5ECE7-BF74-CE55-796E-7FB7EB20B97E}" dt="2019-04-14T16:45:17.620" v="2374"/>
        <pc:sldMkLst>
          <pc:docMk/>
          <pc:sldMk cId="2986839517" sldId="296"/>
        </pc:sldMkLst>
      </pc:sldChg>
      <pc:sldChg chg="modNotes">
        <pc:chgData name="Caz Farrell" userId="S::cazfarrell@rentalcars.com::0da3e023-cdb1-4d8c-959f-d6192e8016c3" providerId="AD" clId="Web-{B7F5ECE7-BF74-CE55-796E-7FB7EB20B97E}" dt="2019-04-14T14:30:06.180" v="1117"/>
        <pc:sldMkLst>
          <pc:docMk/>
          <pc:sldMk cId="2053827333" sldId="297"/>
        </pc:sldMkLst>
      </pc:sldChg>
      <pc:sldChg chg="modNotes">
        <pc:chgData name="Caz Farrell" userId="S::cazfarrell@rentalcars.com::0da3e023-cdb1-4d8c-959f-d6192e8016c3" providerId="AD" clId="Web-{B7F5ECE7-BF74-CE55-796E-7FB7EB20B97E}" dt="2019-04-14T16:47:46.555" v="2478"/>
        <pc:sldMkLst>
          <pc:docMk/>
          <pc:sldMk cId="4011066035" sldId="299"/>
        </pc:sldMkLst>
      </pc:sldChg>
      <pc:sldChg chg="modSp">
        <pc:chgData name="Caz Farrell" userId="S::cazfarrell@rentalcars.com::0da3e023-cdb1-4d8c-959f-d6192e8016c3" providerId="AD" clId="Web-{B7F5ECE7-BF74-CE55-796E-7FB7EB20B97E}" dt="2019-04-14T16:37:56.343" v="2113" actId="20577"/>
        <pc:sldMkLst>
          <pc:docMk/>
          <pc:sldMk cId="1784146314" sldId="300"/>
        </pc:sldMkLst>
        <pc:spChg chg="mod">
          <ac:chgData name="Caz Farrell" userId="S::cazfarrell@rentalcars.com::0da3e023-cdb1-4d8c-959f-d6192e8016c3" providerId="AD" clId="Web-{B7F5ECE7-BF74-CE55-796E-7FB7EB20B97E}" dt="2019-04-14T16:37:56.343" v="2113" actId="20577"/>
          <ac:spMkLst>
            <pc:docMk/>
            <pc:sldMk cId="1784146314" sldId="300"/>
            <ac:spMk id="3" creationId="{FBEF1855-C6FF-49DF-9411-E3D1B0D13E85}"/>
          </ac:spMkLst>
        </pc:spChg>
      </pc:sldChg>
      <pc:sldChg chg="modNotes">
        <pc:chgData name="Caz Farrell" userId="S::cazfarrell@rentalcars.com::0da3e023-cdb1-4d8c-959f-d6192e8016c3" providerId="AD" clId="Web-{B7F5ECE7-BF74-CE55-796E-7FB7EB20B97E}" dt="2019-04-14T15:52:42.501" v="2056"/>
        <pc:sldMkLst>
          <pc:docMk/>
          <pc:sldMk cId="4276071402" sldId="301"/>
        </pc:sldMkLst>
      </pc:sldChg>
      <pc:sldChg chg="modNotes">
        <pc:chgData name="Caz Farrell" userId="S::cazfarrell@rentalcars.com::0da3e023-cdb1-4d8c-959f-d6192e8016c3" providerId="AD" clId="Web-{B7F5ECE7-BF74-CE55-796E-7FB7EB20B97E}" dt="2019-04-14T16:33:07.315" v="2057"/>
        <pc:sldMkLst>
          <pc:docMk/>
          <pc:sldMk cId="1823573571" sldId="306"/>
        </pc:sldMkLst>
      </pc:sldChg>
      <pc:sldChg chg="modNotes">
        <pc:chgData name="Caz Farrell" userId="S::cazfarrell@rentalcars.com::0da3e023-cdb1-4d8c-959f-d6192e8016c3" providerId="AD" clId="Web-{B7F5ECE7-BF74-CE55-796E-7FB7EB20B97E}" dt="2019-04-14T16:40:43.044" v="2207"/>
        <pc:sldMkLst>
          <pc:docMk/>
          <pc:sldMk cId="3882759495" sldId="307"/>
        </pc:sldMkLst>
      </pc:sldChg>
      <pc:sldChg chg="addAnim modAnim modNotes">
        <pc:chgData name="Caz Farrell" userId="S::cazfarrell@rentalcars.com::0da3e023-cdb1-4d8c-959f-d6192e8016c3" providerId="AD" clId="Web-{B7F5ECE7-BF74-CE55-796E-7FB7EB20B97E}" dt="2019-04-14T18:31:38.468" v="3798"/>
        <pc:sldMkLst>
          <pc:docMk/>
          <pc:sldMk cId="3507260736" sldId="308"/>
        </pc:sldMkLst>
      </pc:sldChg>
      <pc:sldChg chg="modNotes">
        <pc:chgData name="Caz Farrell" userId="S::cazfarrell@rentalcars.com::0da3e023-cdb1-4d8c-959f-d6192e8016c3" providerId="AD" clId="Web-{B7F5ECE7-BF74-CE55-796E-7FB7EB20B97E}" dt="2019-04-14T17:25:22.105" v="3349"/>
        <pc:sldMkLst>
          <pc:docMk/>
          <pc:sldMk cId="555596690" sldId="309"/>
        </pc:sldMkLst>
      </pc:sldChg>
      <pc:sldChg chg="modNotes">
        <pc:chgData name="Caz Farrell" userId="S::cazfarrell@rentalcars.com::0da3e023-cdb1-4d8c-959f-d6192e8016c3" providerId="AD" clId="Web-{B7F5ECE7-BF74-CE55-796E-7FB7EB20B97E}" dt="2019-04-14T17:24:55.277" v="3348"/>
        <pc:sldMkLst>
          <pc:docMk/>
          <pc:sldMk cId="749848446" sldId="310"/>
        </pc:sldMkLst>
      </pc:sldChg>
      <pc:sldChg chg="modNotes">
        <pc:chgData name="Caz Farrell" userId="S::cazfarrell@rentalcars.com::0da3e023-cdb1-4d8c-959f-d6192e8016c3" providerId="AD" clId="Web-{B7F5ECE7-BF74-CE55-796E-7FB7EB20B97E}" dt="2019-04-14T18:06:29.518" v="3636"/>
        <pc:sldMkLst>
          <pc:docMk/>
          <pc:sldMk cId="3185696190" sldId="311"/>
        </pc:sldMkLst>
      </pc:sldChg>
      <pc:sldChg chg="modNotes">
        <pc:chgData name="Caz Farrell" userId="S::cazfarrell@rentalcars.com::0da3e023-cdb1-4d8c-959f-d6192e8016c3" providerId="AD" clId="Web-{B7F5ECE7-BF74-CE55-796E-7FB7EB20B97E}" dt="2019-04-14T18:10:26.891" v="3796"/>
        <pc:sldMkLst>
          <pc:docMk/>
          <pc:sldMk cId="632069357" sldId="312"/>
        </pc:sldMkLst>
      </pc:sldChg>
      <pc:sldChg chg="new">
        <pc:chgData name="Caz Farrell" userId="S::cazfarrell@rentalcars.com::0da3e023-cdb1-4d8c-959f-d6192e8016c3" providerId="AD" clId="Web-{B7F5ECE7-BF74-CE55-796E-7FB7EB20B97E}" dt="2019-04-14T16:38:44.795" v="2116"/>
        <pc:sldMkLst>
          <pc:docMk/>
          <pc:sldMk cId="2293888286" sldId="316"/>
        </pc:sldMkLst>
      </pc:sldChg>
      <pc:sldChg chg="new del ord">
        <pc:chgData name="Caz Farrell" userId="S::cazfarrell@rentalcars.com::0da3e023-cdb1-4d8c-959f-d6192e8016c3" providerId="AD" clId="Web-{B7F5ECE7-BF74-CE55-796E-7FB7EB20B97E}" dt="2019-04-14T14:12:15.473" v="868"/>
        <pc:sldMkLst>
          <pc:docMk/>
          <pc:sldMk cId="3431544557" sldId="316"/>
        </pc:sldMkLst>
      </pc:sldChg>
      <pc:sldChg chg="addSp delSp modSp new ord modNotes">
        <pc:chgData name="Caz Farrell" userId="S::cazfarrell@rentalcars.com::0da3e023-cdb1-4d8c-959f-d6192e8016c3" providerId="AD" clId="Web-{B7F5ECE7-BF74-CE55-796E-7FB7EB20B97E}" dt="2019-04-14T18:56:23.510" v="4157"/>
        <pc:sldMkLst>
          <pc:docMk/>
          <pc:sldMk cId="2618931457" sldId="317"/>
        </pc:sldMkLst>
        <pc:spChg chg="mod">
          <ac:chgData name="Caz Farrell" userId="S::cazfarrell@rentalcars.com::0da3e023-cdb1-4d8c-959f-d6192e8016c3" providerId="AD" clId="Web-{B7F5ECE7-BF74-CE55-796E-7FB7EB20B97E}" dt="2019-04-14T18:40:21.298" v="3814" actId="20577"/>
          <ac:spMkLst>
            <pc:docMk/>
            <pc:sldMk cId="2618931457" sldId="317"/>
            <ac:spMk id="2" creationId="{6A0F34D3-B295-4BB4-AB23-8EA3FFFCB8F3}"/>
          </ac:spMkLst>
        </pc:spChg>
        <pc:spChg chg="del">
          <ac:chgData name="Caz Farrell" userId="S::cazfarrell@rentalcars.com::0da3e023-cdb1-4d8c-959f-d6192e8016c3" providerId="AD" clId="Web-{B7F5ECE7-BF74-CE55-796E-7FB7EB20B97E}" dt="2019-04-14T18:49:08.576" v="4019"/>
          <ac:spMkLst>
            <pc:docMk/>
            <pc:sldMk cId="2618931457" sldId="317"/>
            <ac:spMk id="3" creationId="{0D5803B3-D034-4130-97CB-0AA3F5307E1D}"/>
          </ac:spMkLst>
        </pc:spChg>
        <pc:spChg chg="add mod">
          <ac:chgData name="Caz Farrell" userId="S::cazfarrell@rentalcars.com::0da3e023-cdb1-4d8c-959f-d6192e8016c3" providerId="AD" clId="Web-{B7F5ECE7-BF74-CE55-796E-7FB7EB20B97E}" dt="2019-04-14T18:49:37.388" v="4020" actId="1076"/>
          <ac:spMkLst>
            <pc:docMk/>
            <pc:sldMk cId="2618931457" sldId="317"/>
            <ac:spMk id="4" creationId="{37F17D5E-D969-4F58-953E-4337736320B5}"/>
          </ac:spMkLst>
        </pc:spChg>
        <pc:spChg chg="add mod">
          <ac:chgData name="Caz Farrell" userId="S::cazfarrell@rentalcars.com::0da3e023-cdb1-4d8c-959f-d6192e8016c3" providerId="AD" clId="Web-{B7F5ECE7-BF74-CE55-796E-7FB7EB20B97E}" dt="2019-04-14T18:49:37.388" v="4021" actId="1076"/>
          <ac:spMkLst>
            <pc:docMk/>
            <pc:sldMk cId="2618931457" sldId="317"/>
            <ac:spMk id="5" creationId="{F3DA7118-7A43-4D5B-9576-FE015549DEEA}"/>
          </ac:spMkLst>
        </pc:spChg>
        <pc:spChg chg="add mod">
          <ac:chgData name="Caz Farrell" userId="S::cazfarrell@rentalcars.com::0da3e023-cdb1-4d8c-959f-d6192e8016c3" providerId="AD" clId="Web-{B7F5ECE7-BF74-CE55-796E-7FB7EB20B97E}" dt="2019-04-14T18:50:24.825" v="4038" actId="20577"/>
          <ac:spMkLst>
            <pc:docMk/>
            <pc:sldMk cId="2618931457" sldId="317"/>
            <ac:spMk id="6" creationId="{8C7DAF79-521C-4923-B46F-8FFFD4152AD4}"/>
          </ac:spMkLst>
        </pc:spChg>
        <pc:spChg chg="add del">
          <ac:chgData name="Caz Farrell" userId="S::cazfarrell@rentalcars.com::0da3e023-cdb1-4d8c-959f-d6192e8016c3" providerId="AD" clId="Web-{B7F5ECE7-BF74-CE55-796E-7FB7EB20B97E}" dt="2019-04-14T18:48:35.935" v="4009"/>
          <ac:spMkLst>
            <pc:docMk/>
            <pc:sldMk cId="2618931457" sldId="317"/>
            <ac:spMk id="7" creationId="{58A8DE10-9E18-41CE-A182-74E4707E2281}"/>
          </ac:spMkLst>
        </pc:spChg>
        <pc:spChg chg="add mod">
          <ac:chgData name="Caz Farrell" userId="S::cazfarrell@rentalcars.com::0da3e023-cdb1-4d8c-959f-d6192e8016c3" providerId="AD" clId="Web-{B7F5ECE7-BF74-CE55-796E-7FB7EB20B97E}" dt="2019-04-14T18:49:37.404" v="4023" actId="1076"/>
          <ac:spMkLst>
            <pc:docMk/>
            <pc:sldMk cId="2618931457" sldId="317"/>
            <ac:spMk id="8" creationId="{298D8A39-EEB1-4608-8BA0-62DDF4B57B40}"/>
          </ac:spMkLst>
        </pc:spChg>
        <pc:spChg chg="add mod">
          <ac:chgData name="Caz Farrell" userId="S::cazfarrell@rentalcars.com::0da3e023-cdb1-4d8c-959f-d6192e8016c3" providerId="AD" clId="Web-{B7F5ECE7-BF74-CE55-796E-7FB7EB20B97E}" dt="2019-04-14T18:51:40.184" v="4056" actId="1076"/>
          <ac:spMkLst>
            <pc:docMk/>
            <pc:sldMk cId="2618931457" sldId="317"/>
            <ac:spMk id="10" creationId="{4CC584E2-8953-44FA-8EEC-FAC2000B0DCA}"/>
          </ac:spMkLst>
        </pc:spChg>
        <pc:spChg chg="add mod">
          <ac:chgData name="Caz Farrell" userId="S::cazfarrell@rentalcars.com::0da3e023-cdb1-4d8c-959f-d6192e8016c3" providerId="AD" clId="Web-{B7F5ECE7-BF74-CE55-796E-7FB7EB20B97E}" dt="2019-04-14T18:52:33.668" v="4072" actId="1076"/>
          <ac:spMkLst>
            <pc:docMk/>
            <pc:sldMk cId="2618931457" sldId="317"/>
            <ac:spMk id="11" creationId="{D16104BB-01F9-4E4F-9839-59740B6389D6}"/>
          </ac:spMkLst>
        </pc:spChg>
        <pc:cxnChg chg="add del mod">
          <ac:chgData name="Caz Farrell" userId="S::cazfarrell@rentalcars.com::0da3e023-cdb1-4d8c-959f-d6192e8016c3" providerId="AD" clId="Web-{B7F5ECE7-BF74-CE55-796E-7FB7EB20B97E}" dt="2019-04-14T18:51:34.387" v="4055"/>
          <ac:cxnSpMkLst>
            <pc:docMk/>
            <pc:sldMk cId="2618931457" sldId="317"/>
            <ac:cxnSpMk id="9" creationId="{0999B255-5D9F-4C97-AA86-43D9E0E2313B}"/>
          </ac:cxnSpMkLst>
        </pc:cxnChg>
      </pc:sldChg>
    </pc:docChg>
  </pc:docChgLst>
  <pc:docChgLst>
    <pc:chgData name="Caz Farrell" userId="S::cazfarrell@rentalcars.com::0da3e023-cdb1-4d8c-959f-d6192e8016c3" providerId="AD" clId="Web-{78B231B2-818F-0FFF-6D4D-2090D12D8D76}"/>
    <pc:docChg chg="addSld delSld modSld sldOrd">
      <pc:chgData name="Caz Farrell" userId="S::cazfarrell@rentalcars.com::0da3e023-cdb1-4d8c-959f-d6192e8016c3" providerId="AD" clId="Web-{78B231B2-818F-0FFF-6D4D-2090D12D8D76}" dt="2019-04-10T22:13:21.507" v="2624" actId="20577"/>
      <pc:docMkLst>
        <pc:docMk/>
      </pc:docMkLst>
      <pc:sldChg chg="modSp">
        <pc:chgData name="Caz Farrell" userId="S::cazfarrell@rentalcars.com::0da3e023-cdb1-4d8c-959f-d6192e8016c3" providerId="AD" clId="Web-{78B231B2-818F-0FFF-6D4D-2090D12D8D76}" dt="2019-04-10T22:13:07.100" v="2603" actId="20577"/>
        <pc:sldMkLst>
          <pc:docMk/>
          <pc:sldMk cId="3611777676" sldId="277"/>
        </pc:sldMkLst>
        <pc:spChg chg="mod">
          <ac:chgData name="Caz Farrell" userId="S::cazfarrell@rentalcars.com::0da3e023-cdb1-4d8c-959f-d6192e8016c3" providerId="AD" clId="Web-{78B231B2-818F-0FFF-6D4D-2090D12D8D76}" dt="2019-04-10T22:12:56.210" v="2586" actId="20577"/>
          <ac:spMkLst>
            <pc:docMk/>
            <pc:sldMk cId="3611777676" sldId="277"/>
            <ac:spMk id="262" creationId="{AC5AAE21-B78B-45E6-BC01-141015B67EF6}"/>
          </ac:spMkLst>
        </pc:spChg>
        <pc:spChg chg="mod">
          <ac:chgData name="Caz Farrell" userId="S::cazfarrell@rentalcars.com::0da3e023-cdb1-4d8c-959f-d6192e8016c3" providerId="AD" clId="Web-{78B231B2-818F-0FFF-6D4D-2090D12D8D76}" dt="2019-04-10T22:13:07.100" v="2603" actId="20577"/>
          <ac:spMkLst>
            <pc:docMk/>
            <pc:sldMk cId="3611777676" sldId="277"/>
            <ac:spMk id="263" creationId="{D6132A2C-2BAC-43D6-9ADC-76A9037208F4}"/>
          </ac:spMkLst>
        </pc:spChg>
      </pc:sldChg>
      <pc:sldChg chg="del">
        <pc:chgData name="Caz Farrell" userId="S::cazfarrell@rentalcars.com::0da3e023-cdb1-4d8c-959f-d6192e8016c3" providerId="AD" clId="Web-{78B231B2-818F-0FFF-6D4D-2090D12D8D76}" dt="2019-04-10T20:06:34.347" v="0"/>
        <pc:sldMkLst>
          <pc:docMk/>
          <pc:sldMk cId="3627393204" sldId="279"/>
        </pc:sldMkLst>
      </pc:sldChg>
      <pc:sldChg chg="modSp del ord modNotes">
        <pc:chgData name="Caz Farrell" userId="S::cazfarrell@rentalcars.com::0da3e023-cdb1-4d8c-959f-d6192e8016c3" providerId="AD" clId="Web-{78B231B2-818F-0FFF-6D4D-2090D12D8D76}" dt="2019-04-10T20:47:40.989" v="748"/>
        <pc:sldMkLst>
          <pc:docMk/>
          <pc:sldMk cId="746546397" sldId="282"/>
        </pc:sldMkLst>
        <pc:spChg chg="mod">
          <ac:chgData name="Caz Farrell" userId="S::cazfarrell@rentalcars.com::0da3e023-cdb1-4d8c-959f-d6192e8016c3" providerId="AD" clId="Web-{78B231B2-818F-0FFF-6D4D-2090D12D8D76}" dt="2019-04-10T20:19:38.289" v="345" actId="20577"/>
          <ac:spMkLst>
            <pc:docMk/>
            <pc:sldMk cId="746546397" sldId="282"/>
            <ac:spMk id="2" creationId="{37AA8366-AAA7-4DBA-BECA-EF8DD6ACA114}"/>
          </ac:spMkLst>
        </pc:spChg>
      </pc:sldChg>
      <pc:sldChg chg="delSp modSp new mod modClrScheme chgLayout modNotes">
        <pc:chgData name="Caz Farrell" userId="S::cazfarrell@rentalcars.com::0da3e023-cdb1-4d8c-959f-d6192e8016c3" providerId="AD" clId="Web-{78B231B2-818F-0FFF-6D4D-2090D12D8D76}" dt="2019-04-10T20:47:39.770" v="747"/>
        <pc:sldMkLst>
          <pc:docMk/>
          <pc:sldMk cId="3769051510" sldId="284"/>
        </pc:sldMkLst>
        <pc:spChg chg="mod ord">
          <ac:chgData name="Caz Farrell" userId="S::cazfarrell@rentalcars.com::0da3e023-cdb1-4d8c-959f-d6192e8016c3" providerId="AD" clId="Web-{78B231B2-818F-0FFF-6D4D-2090D12D8D76}" dt="2019-04-10T20:07:33.696" v="13" actId="20577"/>
          <ac:spMkLst>
            <pc:docMk/>
            <pc:sldMk cId="3769051510" sldId="284"/>
            <ac:spMk id="2" creationId="{40C8F42A-A661-4572-A944-B9EFF7311756}"/>
          </ac:spMkLst>
        </pc:spChg>
        <pc:spChg chg="mod ord">
          <ac:chgData name="Caz Farrell" userId="S::cazfarrell@rentalcars.com::0da3e023-cdb1-4d8c-959f-d6192e8016c3" providerId="AD" clId="Web-{78B231B2-818F-0FFF-6D4D-2090D12D8D76}" dt="2019-04-10T20:46:20.380" v="725" actId="20577"/>
          <ac:spMkLst>
            <pc:docMk/>
            <pc:sldMk cId="3769051510" sldId="284"/>
            <ac:spMk id="3" creationId="{3910C6D9-3021-486E-B9F6-D6155C433FFE}"/>
          </ac:spMkLst>
        </pc:spChg>
        <pc:spChg chg="del">
          <ac:chgData name="Caz Farrell" userId="S::cazfarrell@rentalcars.com::0da3e023-cdb1-4d8c-959f-d6192e8016c3" providerId="AD" clId="Web-{78B231B2-818F-0FFF-6D4D-2090D12D8D76}" dt="2019-04-10T20:06:55.363" v="2"/>
          <ac:spMkLst>
            <pc:docMk/>
            <pc:sldMk cId="3769051510" sldId="284"/>
            <ac:spMk id="4" creationId="{15E9CF5F-67A9-4749-9D23-AF28468BE399}"/>
          </ac:spMkLst>
        </pc:spChg>
      </pc:sldChg>
      <pc:sldChg chg="addSp delSp modSp new modNotes">
        <pc:chgData name="Caz Farrell" userId="S::cazfarrell@rentalcars.com::0da3e023-cdb1-4d8c-959f-d6192e8016c3" providerId="AD" clId="Web-{78B231B2-818F-0FFF-6D4D-2090D12D8D76}" dt="2019-04-10T22:07:03.742" v="2142"/>
        <pc:sldMkLst>
          <pc:docMk/>
          <pc:sldMk cId="701067188" sldId="285"/>
        </pc:sldMkLst>
        <pc:spChg chg="mod">
          <ac:chgData name="Caz Farrell" userId="S::cazfarrell@rentalcars.com::0da3e023-cdb1-4d8c-959f-d6192e8016c3" providerId="AD" clId="Web-{78B231B2-818F-0FFF-6D4D-2090D12D8D76}" dt="2019-04-10T20:49:18.301" v="757" actId="20577"/>
          <ac:spMkLst>
            <pc:docMk/>
            <pc:sldMk cId="701067188" sldId="285"/>
            <ac:spMk id="2" creationId="{70D5FF87-50F2-443B-BFFF-D230092BCDC2}"/>
          </ac:spMkLst>
        </pc:spChg>
        <pc:spChg chg="mod">
          <ac:chgData name="Caz Farrell" userId="S::cazfarrell@rentalcars.com::0da3e023-cdb1-4d8c-959f-d6192e8016c3" providerId="AD" clId="Web-{78B231B2-818F-0FFF-6D4D-2090D12D8D76}" dt="2019-04-10T21:59:22.243" v="1765" actId="20577"/>
          <ac:spMkLst>
            <pc:docMk/>
            <pc:sldMk cId="701067188" sldId="285"/>
            <ac:spMk id="3" creationId="{36AB8B78-A692-479C-B9E2-0AC75E0FF27D}"/>
          </ac:spMkLst>
        </pc:spChg>
        <pc:spChg chg="add mod">
          <ac:chgData name="Caz Farrell" userId="S::cazfarrell@rentalcars.com::0da3e023-cdb1-4d8c-959f-d6192e8016c3" providerId="AD" clId="Web-{78B231B2-818F-0FFF-6D4D-2090D12D8D76}" dt="2019-04-10T21:01:12.143" v="1065" actId="1076"/>
          <ac:spMkLst>
            <pc:docMk/>
            <pc:sldMk cId="701067188" sldId="285"/>
            <ac:spMk id="4" creationId="{CE93D989-39C0-478C-B635-3FEC6C35BC7D}"/>
          </ac:spMkLst>
        </pc:spChg>
        <pc:spChg chg="add mod">
          <ac:chgData name="Caz Farrell" userId="S::cazfarrell@rentalcars.com::0da3e023-cdb1-4d8c-959f-d6192e8016c3" providerId="AD" clId="Web-{78B231B2-818F-0FFF-6D4D-2090D12D8D76}" dt="2019-04-10T21:01:12.143" v="1066" actId="1076"/>
          <ac:spMkLst>
            <pc:docMk/>
            <pc:sldMk cId="701067188" sldId="285"/>
            <ac:spMk id="5" creationId="{D1A85675-441F-4B20-BE7D-486368246A9A}"/>
          </ac:spMkLst>
        </pc:spChg>
        <pc:spChg chg="add del">
          <ac:chgData name="Caz Farrell" userId="S::cazfarrell@rentalcars.com::0da3e023-cdb1-4d8c-959f-d6192e8016c3" providerId="AD" clId="Web-{78B231B2-818F-0FFF-6D4D-2090D12D8D76}" dt="2019-04-10T20:59:05.784" v="1036"/>
          <ac:spMkLst>
            <pc:docMk/>
            <pc:sldMk cId="701067188" sldId="285"/>
            <ac:spMk id="6" creationId="{F28FA4F6-1E73-4420-9BAD-B2E89DE98F25}"/>
          </ac:spMkLst>
        </pc:spChg>
        <pc:spChg chg="add del">
          <ac:chgData name="Caz Farrell" userId="S::cazfarrell@rentalcars.com::0da3e023-cdb1-4d8c-959f-d6192e8016c3" providerId="AD" clId="Web-{78B231B2-818F-0FFF-6D4D-2090D12D8D76}" dt="2019-04-10T20:59:05.784" v="1035"/>
          <ac:spMkLst>
            <pc:docMk/>
            <pc:sldMk cId="701067188" sldId="285"/>
            <ac:spMk id="7" creationId="{245DC711-91B1-44CC-B0C4-B0BE1EA3F1C2}"/>
          </ac:spMkLst>
        </pc:spChg>
        <pc:spChg chg="add mod">
          <ac:chgData name="Caz Farrell" userId="S::cazfarrell@rentalcars.com::0da3e023-cdb1-4d8c-959f-d6192e8016c3" providerId="AD" clId="Web-{78B231B2-818F-0FFF-6D4D-2090D12D8D76}" dt="2019-04-10T21:01:12.158" v="1067" actId="1076"/>
          <ac:spMkLst>
            <pc:docMk/>
            <pc:sldMk cId="701067188" sldId="285"/>
            <ac:spMk id="8" creationId="{FA6C7783-C0A0-4A0A-80BC-EBC542B577A9}"/>
          </ac:spMkLst>
        </pc:spChg>
        <pc:spChg chg="add mod">
          <ac:chgData name="Caz Farrell" userId="S::cazfarrell@rentalcars.com::0da3e023-cdb1-4d8c-959f-d6192e8016c3" providerId="AD" clId="Web-{78B231B2-818F-0FFF-6D4D-2090D12D8D76}" dt="2019-04-10T21:01:12.158" v="1068" actId="1076"/>
          <ac:spMkLst>
            <pc:docMk/>
            <pc:sldMk cId="701067188" sldId="285"/>
            <ac:spMk id="9" creationId="{8AD20744-8E5A-4FAF-8638-F6E0825B77E5}"/>
          </ac:spMkLst>
        </pc:spChg>
        <pc:spChg chg="add del">
          <ac:chgData name="Caz Farrell" userId="S::cazfarrell@rentalcars.com::0da3e023-cdb1-4d8c-959f-d6192e8016c3" providerId="AD" clId="Web-{78B231B2-818F-0FFF-6D4D-2090D12D8D76}" dt="2019-04-10T21:00:35.752" v="1051"/>
          <ac:spMkLst>
            <pc:docMk/>
            <pc:sldMk cId="701067188" sldId="285"/>
            <ac:spMk id="10" creationId="{67CD2C0E-3FD5-49C5-B0F3-800AB35D2C6E}"/>
          </ac:spMkLst>
        </pc:spChg>
        <pc:spChg chg="add del">
          <ac:chgData name="Caz Farrell" userId="S::cazfarrell@rentalcars.com::0da3e023-cdb1-4d8c-959f-d6192e8016c3" providerId="AD" clId="Web-{78B231B2-818F-0FFF-6D4D-2090D12D8D76}" dt="2019-04-10T21:00:35.752" v="1050"/>
          <ac:spMkLst>
            <pc:docMk/>
            <pc:sldMk cId="701067188" sldId="285"/>
            <ac:spMk id="11" creationId="{CD39208C-09EA-4034-810D-24C046A4AFB8}"/>
          </ac:spMkLst>
        </pc:spChg>
        <pc:spChg chg="add mod">
          <ac:chgData name="Caz Farrell" userId="S::cazfarrell@rentalcars.com::0da3e023-cdb1-4d8c-959f-d6192e8016c3" providerId="AD" clId="Web-{78B231B2-818F-0FFF-6D4D-2090D12D8D76}" dt="2019-04-10T21:01:12.174" v="1069" actId="1076"/>
          <ac:spMkLst>
            <pc:docMk/>
            <pc:sldMk cId="701067188" sldId="285"/>
            <ac:spMk id="12" creationId="{A4C9D98D-C329-4484-AC47-5F7DCCBE3028}"/>
          </ac:spMkLst>
        </pc:spChg>
        <pc:spChg chg="add mod">
          <ac:chgData name="Caz Farrell" userId="S::cazfarrell@rentalcars.com::0da3e023-cdb1-4d8c-959f-d6192e8016c3" providerId="AD" clId="Web-{78B231B2-818F-0FFF-6D4D-2090D12D8D76}" dt="2019-04-10T21:01:12.174" v="1070" actId="1076"/>
          <ac:spMkLst>
            <pc:docMk/>
            <pc:sldMk cId="701067188" sldId="285"/>
            <ac:spMk id="13" creationId="{742BCD53-9550-48FE-AAA7-3DF838E25432}"/>
          </ac:spMkLst>
        </pc:spChg>
      </pc:sldChg>
      <pc:sldChg chg="modSp new">
        <pc:chgData name="Caz Farrell" userId="S::cazfarrell@rentalcars.com::0da3e023-cdb1-4d8c-959f-d6192e8016c3" providerId="AD" clId="Web-{78B231B2-818F-0FFF-6D4D-2090D12D8D76}" dt="2019-04-10T22:07:50.429" v="2148" actId="20577"/>
        <pc:sldMkLst>
          <pc:docMk/>
          <pc:sldMk cId="3691072701" sldId="286"/>
        </pc:sldMkLst>
        <pc:spChg chg="mod">
          <ac:chgData name="Caz Farrell" userId="S::cazfarrell@rentalcars.com::0da3e023-cdb1-4d8c-959f-d6192e8016c3" providerId="AD" clId="Web-{78B231B2-818F-0FFF-6D4D-2090D12D8D76}" dt="2019-04-10T22:07:50.429" v="2148" actId="20577"/>
          <ac:spMkLst>
            <pc:docMk/>
            <pc:sldMk cId="3691072701" sldId="286"/>
            <ac:spMk id="3" creationId="{B4DC493C-B785-43AB-94AA-8F8ACC1695FF}"/>
          </ac:spMkLst>
        </pc:spChg>
      </pc:sldChg>
      <pc:sldChg chg="modSp new">
        <pc:chgData name="Caz Farrell" userId="S::cazfarrell@rentalcars.com::0da3e023-cdb1-4d8c-959f-d6192e8016c3" providerId="AD" clId="Web-{78B231B2-818F-0FFF-6D4D-2090D12D8D76}" dt="2019-04-10T21:07:23.376" v="1116" actId="20577"/>
        <pc:sldMkLst>
          <pc:docMk/>
          <pc:sldMk cId="3850144710" sldId="287"/>
        </pc:sldMkLst>
        <pc:spChg chg="mod">
          <ac:chgData name="Caz Farrell" userId="S::cazfarrell@rentalcars.com::0da3e023-cdb1-4d8c-959f-d6192e8016c3" providerId="AD" clId="Web-{78B231B2-818F-0FFF-6D4D-2090D12D8D76}" dt="2019-04-10T21:07:23.376" v="1116" actId="20577"/>
          <ac:spMkLst>
            <pc:docMk/>
            <pc:sldMk cId="3850144710" sldId="287"/>
            <ac:spMk id="3" creationId="{84B66078-AF8E-4973-B1C1-55938D01DDD6}"/>
          </ac:spMkLst>
        </pc:spChg>
      </pc:sldChg>
      <pc:sldChg chg="modSp new">
        <pc:chgData name="Caz Farrell" userId="S::cazfarrell@rentalcars.com::0da3e023-cdb1-4d8c-959f-d6192e8016c3" providerId="AD" clId="Web-{78B231B2-818F-0FFF-6D4D-2090D12D8D76}" dt="2019-04-10T21:26:29.998" v="1187" actId="20577"/>
        <pc:sldMkLst>
          <pc:docMk/>
          <pc:sldMk cId="3788562739" sldId="288"/>
        </pc:sldMkLst>
        <pc:spChg chg="mod">
          <ac:chgData name="Caz Farrell" userId="S::cazfarrell@rentalcars.com::0da3e023-cdb1-4d8c-959f-d6192e8016c3" providerId="AD" clId="Web-{78B231B2-818F-0FFF-6D4D-2090D12D8D76}" dt="2019-04-10T21:26:29.998" v="1187" actId="20577"/>
          <ac:spMkLst>
            <pc:docMk/>
            <pc:sldMk cId="3788562739" sldId="288"/>
            <ac:spMk id="2" creationId="{26BA43DB-FCF6-40F1-AD51-339CD59E3E0B}"/>
          </ac:spMkLst>
        </pc:spChg>
      </pc:sldChg>
      <pc:sldChg chg="modSp new modNotes">
        <pc:chgData name="Caz Farrell" userId="S::cazfarrell@rentalcars.com::0da3e023-cdb1-4d8c-959f-d6192e8016c3" providerId="AD" clId="Web-{78B231B2-818F-0FFF-6D4D-2090D12D8D76}" dt="2019-04-10T21:38:24.903" v="1374"/>
        <pc:sldMkLst>
          <pc:docMk/>
          <pc:sldMk cId="3486659786" sldId="289"/>
        </pc:sldMkLst>
        <pc:spChg chg="mod">
          <ac:chgData name="Caz Farrell" userId="S::cazfarrell@rentalcars.com::0da3e023-cdb1-4d8c-959f-d6192e8016c3" providerId="AD" clId="Web-{78B231B2-818F-0FFF-6D4D-2090D12D8D76}" dt="2019-04-10T21:26:52.466" v="1201" actId="20577"/>
          <ac:spMkLst>
            <pc:docMk/>
            <pc:sldMk cId="3486659786" sldId="289"/>
            <ac:spMk id="2" creationId="{B6482537-5B42-425C-AC71-4D18E76194C4}"/>
          </ac:spMkLst>
        </pc:spChg>
        <pc:spChg chg="mod">
          <ac:chgData name="Caz Farrell" userId="S::cazfarrell@rentalcars.com::0da3e023-cdb1-4d8c-959f-d6192e8016c3" providerId="AD" clId="Web-{78B231B2-818F-0FFF-6D4D-2090D12D8D76}" dt="2019-04-10T21:33:49.684" v="1353" actId="20577"/>
          <ac:spMkLst>
            <pc:docMk/>
            <pc:sldMk cId="3486659786" sldId="289"/>
            <ac:spMk id="3" creationId="{92532CC4-981B-42F6-A9CE-7B78743EDAAC}"/>
          </ac:spMkLst>
        </pc:spChg>
      </pc:sldChg>
      <pc:sldChg chg="modSp new">
        <pc:chgData name="Caz Farrell" userId="S::cazfarrell@rentalcars.com::0da3e023-cdb1-4d8c-959f-d6192e8016c3" providerId="AD" clId="Web-{78B231B2-818F-0FFF-6D4D-2090D12D8D76}" dt="2019-04-10T22:09:32.257" v="2305" actId="20577"/>
        <pc:sldMkLst>
          <pc:docMk/>
          <pc:sldMk cId="1756187842" sldId="290"/>
        </pc:sldMkLst>
        <pc:spChg chg="mod">
          <ac:chgData name="Caz Farrell" userId="S::cazfarrell@rentalcars.com::0da3e023-cdb1-4d8c-959f-d6192e8016c3" providerId="AD" clId="Web-{78B231B2-818F-0FFF-6D4D-2090D12D8D76}" dt="2019-04-10T22:08:21.664" v="2171" actId="20577"/>
          <ac:spMkLst>
            <pc:docMk/>
            <pc:sldMk cId="1756187842" sldId="290"/>
            <ac:spMk id="2" creationId="{27D3CEA0-AFFE-423F-803B-CF4159E2BCDD}"/>
          </ac:spMkLst>
        </pc:spChg>
        <pc:spChg chg="mod">
          <ac:chgData name="Caz Farrell" userId="S::cazfarrell@rentalcars.com::0da3e023-cdb1-4d8c-959f-d6192e8016c3" providerId="AD" clId="Web-{78B231B2-818F-0FFF-6D4D-2090D12D8D76}" dt="2019-04-10T22:09:32.257" v="2305" actId="20577"/>
          <ac:spMkLst>
            <pc:docMk/>
            <pc:sldMk cId="1756187842" sldId="290"/>
            <ac:spMk id="3" creationId="{92CA042C-4D29-4DFD-80BA-715776C110E6}"/>
          </ac:spMkLst>
        </pc:spChg>
      </pc:sldChg>
      <pc:sldChg chg="modSp new modNotes">
        <pc:chgData name="Caz Farrell" userId="S::cazfarrell@rentalcars.com::0da3e023-cdb1-4d8c-959f-d6192e8016c3" providerId="AD" clId="Web-{78B231B2-818F-0FFF-6D4D-2090D12D8D76}" dt="2019-04-10T22:11:46.538" v="2504"/>
        <pc:sldMkLst>
          <pc:docMk/>
          <pc:sldMk cId="1944744930" sldId="291"/>
        </pc:sldMkLst>
        <pc:spChg chg="mod">
          <ac:chgData name="Caz Farrell" userId="S::cazfarrell@rentalcars.com::0da3e023-cdb1-4d8c-959f-d6192e8016c3" providerId="AD" clId="Web-{78B231B2-818F-0FFF-6D4D-2090D12D8D76}" dt="2019-04-10T22:09:47.007" v="2324" actId="20577"/>
          <ac:spMkLst>
            <pc:docMk/>
            <pc:sldMk cId="1944744930" sldId="291"/>
            <ac:spMk id="2" creationId="{25F7B824-0F8B-464F-8672-00E81CAC20FA}"/>
          </ac:spMkLst>
        </pc:spChg>
        <pc:spChg chg="mod">
          <ac:chgData name="Caz Farrell" userId="S::cazfarrell@rentalcars.com::0da3e023-cdb1-4d8c-959f-d6192e8016c3" providerId="AD" clId="Web-{78B231B2-818F-0FFF-6D4D-2090D12D8D76}" dt="2019-04-10T22:10:45.257" v="2443" actId="20577"/>
          <ac:spMkLst>
            <pc:docMk/>
            <pc:sldMk cId="1944744930" sldId="291"/>
            <ac:spMk id="3" creationId="{7AEBC05B-B528-457A-B4F4-04B582DEDC90}"/>
          </ac:spMkLst>
        </pc:spChg>
      </pc:sldChg>
      <pc:sldChg chg="modSp new del ord">
        <pc:chgData name="Caz Farrell" userId="S::cazfarrell@rentalcars.com::0da3e023-cdb1-4d8c-959f-d6192e8016c3" providerId="AD" clId="Web-{78B231B2-818F-0FFF-6D4D-2090D12D8D76}" dt="2019-04-10T22:12:11.382" v="2552"/>
        <pc:sldMkLst>
          <pc:docMk/>
          <pc:sldMk cId="656514031" sldId="292"/>
        </pc:sldMkLst>
        <pc:spChg chg="mod">
          <ac:chgData name="Caz Farrell" userId="S::cazfarrell@rentalcars.com::0da3e023-cdb1-4d8c-959f-d6192e8016c3" providerId="AD" clId="Web-{78B231B2-818F-0FFF-6D4D-2090D12D8D76}" dt="2019-04-10T22:12:03.038" v="2549" actId="20577"/>
          <ac:spMkLst>
            <pc:docMk/>
            <pc:sldMk cId="656514031" sldId="292"/>
            <ac:spMk id="6" creationId="{8CDDFE72-2444-4A41-9B20-BE47230B3F7E}"/>
          </ac:spMkLst>
        </pc:spChg>
      </pc:sldChg>
      <pc:sldChg chg="modSp new">
        <pc:chgData name="Caz Farrell" userId="S::cazfarrell@rentalcars.com::0da3e023-cdb1-4d8c-959f-d6192e8016c3" providerId="AD" clId="Web-{78B231B2-818F-0FFF-6D4D-2090D12D8D76}" dt="2019-04-10T22:13:21.507" v="2623" actId="20577"/>
        <pc:sldMkLst>
          <pc:docMk/>
          <pc:sldMk cId="2658095686" sldId="292"/>
        </pc:sldMkLst>
        <pc:spChg chg="mod">
          <ac:chgData name="Caz Farrell" userId="S::cazfarrell@rentalcars.com::0da3e023-cdb1-4d8c-959f-d6192e8016c3" providerId="AD" clId="Web-{78B231B2-818F-0FFF-6D4D-2090D12D8D76}" dt="2019-04-10T22:12:46.100" v="2562" actId="20577"/>
          <ac:spMkLst>
            <pc:docMk/>
            <pc:sldMk cId="2658095686" sldId="292"/>
            <ac:spMk id="2" creationId="{A68358CF-717C-45DF-BF9E-183D9D72B88F}"/>
          </ac:spMkLst>
        </pc:spChg>
        <pc:spChg chg="mod">
          <ac:chgData name="Caz Farrell" userId="S::cazfarrell@rentalcars.com::0da3e023-cdb1-4d8c-959f-d6192e8016c3" providerId="AD" clId="Web-{78B231B2-818F-0FFF-6D4D-2090D12D8D76}" dt="2019-04-10T22:13:21.507" v="2623" actId="20577"/>
          <ac:spMkLst>
            <pc:docMk/>
            <pc:sldMk cId="2658095686" sldId="292"/>
            <ac:spMk id="3" creationId="{98C9DCA4-386C-4474-B759-90B68C6D18B9}"/>
          </ac:spMkLst>
        </pc:spChg>
      </pc:sldChg>
    </pc:docChg>
  </pc:docChgLst>
  <pc:docChgLst>
    <pc:chgData name="Elly GriffithWard" userId="S::ellygriffithward@rentalcars.com::2956040a-120a-4a4f-9f9a-98f14478510b" providerId="AD" clId="Web-{7A1046C1-E346-1FD8-0E4F-C676B9AB444B}"/>
    <pc:docChg chg="modSld">
      <pc:chgData name="Elly GriffithWard" userId="S::ellygriffithward@rentalcars.com::2956040a-120a-4a4f-9f9a-98f14478510b" providerId="AD" clId="Web-{7A1046C1-E346-1FD8-0E4F-C676B9AB444B}" dt="2019-04-12T11:57:44.985" v="4" actId="1076"/>
      <pc:docMkLst>
        <pc:docMk/>
      </pc:docMkLst>
      <pc:sldChg chg="addSp delSp modSp modNotes">
        <pc:chgData name="Elly GriffithWard" userId="S::ellygriffithward@rentalcars.com::2956040a-120a-4a4f-9f9a-98f14478510b" providerId="AD" clId="Web-{7A1046C1-E346-1FD8-0E4F-C676B9AB444B}" dt="2019-04-12T11:57:44.985" v="4" actId="1076"/>
        <pc:sldMkLst>
          <pc:docMk/>
          <pc:sldMk cId="1878283347" sldId="295"/>
        </pc:sldMkLst>
        <pc:spChg chg="add del mod">
          <ac:chgData name="Elly GriffithWard" userId="S::ellygriffithward@rentalcars.com::2956040a-120a-4a4f-9f9a-98f14478510b" providerId="AD" clId="Web-{7A1046C1-E346-1FD8-0E4F-C676B9AB444B}" dt="2019-04-12T11:57:40.986" v="3"/>
          <ac:spMkLst>
            <pc:docMk/>
            <pc:sldMk cId="1878283347" sldId="295"/>
            <ac:spMk id="5" creationId="{297AAC64-FEE1-4203-AF45-07C35FDEFCF6}"/>
          </ac:spMkLst>
        </pc:spChg>
        <pc:picChg chg="add del mod">
          <ac:chgData name="Elly GriffithWard" userId="S::ellygriffithward@rentalcars.com::2956040a-120a-4a4f-9f9a-98f14478510b" providerId="AD" clId="Web-{7A1046C1-E346-1FD8-0E4F-C676B9AB444B}" dt="2019-04-12T11:57:44.985" v="4" actId="1076"/>
          <ac:picMkLst>
            <pc:docMk/>
            <pc:sldMk cId="1878283347" sldId="295"/>
            <ac:picMk id="4" creationId="{A43D5204-9071-4ED5-B3D5-CCD15E7C039F}"/>
          </ac:picMkLst>
        </pc:picChg>
      </pc:sldChg>
    </pc:docChg>
  </pc:docChgLst>
  <pc:docChgLst>
    <pc:chgData name="Caz Farrell" userId="0da3e023-cdb1-4d8c-959f-d6192e8016c3" providerId="ADAL" clId="{5F25E55F-AFF3-408A-843D-B397079FDE30}"/>
    <pc:docChg chg="custSel addSld modSld">
      <pc:chgData name="Caz Farrell" userId="0da3e023-cdb1-4d8c-959f-d6192e8016c3" providerId="ADAL" clId="{5F25E55F-AFF3-408A-843D-B397079FDE30}" dt="2019-04-10T14:54:18.874" v="3617" actId="20577"/>
      <pc:docMkLst>
        <pc:docMk/>
      </pc:docMkLst>
      <pc:sldChg chg="modNotesTx">
        <pc:chgData name="Caz Farrell" userId="0da3e023-cdb1-4d8c-959f-d6192e8016c3" providerId="ADAL" clId="{5F25E55F-AFF3-408A-843D-B397079FDE30}" dt="2019-04-10T14:16:01.707" v="2296" actId="20577"/>
        <pc:sldMkLst>
          <pc:docMk/>
          <pc:sldMk cId="1751772155" sldId="278"/>
        </pc:sldMkLst>
      </pc:sldChg>
      <pc:sldChg chg="modSp modNotesTx">
        <pc:chgData name="Caz Farrell" userId="0da3e023-cdb1-4d8c-959f-d6192e8016c3" providerId="ADAL" clId="{5F25E55F-AFF3-408A-843D-B397079FDE30}" dt="2019-04-10T14:40:44.553" v="2850" actId="20577"/>
        <pc:sldMkLst>
          <pc:docMk/>
          <pc:sldMk cId="462932342" sldId="280"/>
        </pc:sldMkLst>
        <pc:spChg chg="mod">
          <ac:chgData name="Caz Farrell" userId="0da3e023-cdb1-4d8c-959f-d6192e8016c3" providerId="ADAL" clId="{5F25E55F-AFF3-408A-843D-B397079FDE30}" dt="2019-04-10T14:39:19.628" v="2832" actId="20577"/>
          <ac:spMkLst>
            <pc:docMk/>
            <pc:sldMk cId="462932342" sldId="280"/>
            <ac:spMk id="9" creationId="{99420FD2-428F-46E9-A0F6-DE60DA399440}"/>
          </ac:spMkLst>
        </pc:spChg>
        <pc:spChg chg="mod">
          <ac:chgData name="Caz Farrell" userId="0da3e023-cdb1-4d8c-959f-d6192e8016c3" providerId="ADAL" clId="{5F25E55F-AFF3-408A-843D-B397079FDE30}" dt="2019-04-10T14:40:35.067" v="2844" actId="1038"/>
          <ac:spMkLst>
            <pc:docMk/>
            <pc:sldMk cId="462932342" sldId="280"/>
            <ac:spMk id="29" creationId="{FAA2A87D-E6D5-4600-BAD9-8C6551C070CA}"/>
          </ac:spMkLst>
        </pc:spChg>
      </pc:sldChg>
      <pc:sldChg chg="addSp modSp modNotesTx">
        <pc:chgData name="Caz Farrell" userId="0da3e023-cdb1-4d8c-959f-d6192e8016c3" providerId="ADAL" clId="{5F25E55F-AFF3-408A-843D-B397079FDE30}" dt="2019-04-10T14:54:18.874" v="3617" actId="20577"/>
        <pc:sldMkLst>
          <pc:docMk/>
          <pc:sldMk cId="2559772690" sldId="281"/>
        </pc:sldMkLst>
        <pc:spChg chg="mod">
          <ac:chgData name="Caz Farrell" userId="0da3e023-cdb1-4d8c-959f-d6192e8016c3" providerId="ADAL" clId="{5F25E55F-AFF3-408A-843D-B397079FDE30}" dt="2019-04-10T14:09:23.797" v="1627" actId="20577"/>
          <ac:spMkLst>
            <pc:docMk/>
            <pc:sldMk cId="2559772690" sldId="281"/>
            <ac:spMk id="2" creationId="{4C7BD3F9-8707-4103-BF37-DC41578183A7}"/>
          </ac:spMkLst>
        </pc:spChg>
        <pc:spChg chg="mod">
          <ac:chgData name="Caz Farrell" userId="0da3e023-cdb1-4d8c-959f-d6192e8016c3" providerId="ADAL" clId="{5F25E55F-AFF3-408A-843D-B397079FDE30}" dt="2019-04-10T14:17:46.286" v="2329" actId="20577"/>
          <ac:spMkLst>
            <pc:docMk/>
            <pc:sldMk cId="2559772690" sldId="281"/>
            <ac:spMk id="4" creationId="{20348D1A-FB3D-4D42-89AC-007F62E27723}"/>
          </ac:spMkLst>
        </pc:spChg>
        <pc:spChg chg="add mod">
          <ac:chgData name="Caz Farrell" userId="0da3e023-cdb1-4d8c-959f-d6192e8016c3" providerId="ADAL" clId="{5F25E55F-AFF3-408A-843D-B397079FDE30}" dt="2019-04-10T14:17:58.980" v="2339" actId="20577"/>
          <ac:spMkLst>
            <pc:docMk/>
            <pc:sldMk cId="2559772690" sldId="281"/>
            <ac:spMk id="5" creationId="{173800BD-B079-4A90-9DD7-B22C150D2568}"/>
          </ac:spMkLst>
        </pc:spChg>
      </pc:sldChg>
      <pc:sldChg chg="add">
        <pc:chgData name="Caz Farrell" userId="0da3e023-cdb1-4d8c-959f-d6192e8016c3" providerId="ADAL" clId="{5F25E55F-AFF3-408A-843D-B397079FDE30}" dt="2019-04-10T14:16:27.806" v="2297"/>
        <pc:sldMkLst>
          <pc:docMk/>
          <pc:sldMk cId="746546397" sldId="282"/>
        </pc:sldMkLst>
      </pc:sldChg>
      <pc:sldChg chg="modSp add">
        <pc:chgData name="Caz Farrell" userId="0da3e023-cdb1-4d8c-959f-d6192e8016c3" providerId="ADAL" clId="{5F25E55F-AFF3-408A-843D-B397079FDE30}" dt="2019-04-10T14:42:24.572" v="2902" actId="5793"/>
        <pc:sldMkLst>
          <pc:docMk/>
          <pc:sldMk cId="469260252" sldId="283"/>
        </pc:sldMkLst>
        <pc:spChg chg="mod">
          <ac:chgData name="Caz Farrell" userId="0da3e023-cdb1-4d8c-959f-d6192e8016c3" providerId="ADAL" clId="{5F25E55F-AFF3-408A-843D-B397079FDE30}" dt="2019-04-10T14:42:24.572" v="2902" actId="5793"/>
          <ac:spMkLst>
            <pc:docMk/>
            <pc:sldMk cId="469260252" sldId="283"/>
            <ac:spMk id="3" creationId="{D4E2D7A1-1A7D-4D80-80E4-A609BBF3FF60}"/>
          </ac:spMkLst>
        </pc:spChg>
      </pc:sldChg>
    </pc:docChg>
  </pc:docChgLst>
  <pc:docChgLst>
    <pc:chgData name="Elly GriffithWard" userId="S::ellygriffithward@rentalcars.com::2956040a-120a-4a4f-9f9a-98f14478510b" providerId="AD" clId="Web-{EE3E16E4-87B4-CD88-C717-C8B73AE69842}"/>
    <pc:docChg chg="addSld delSld modSld sldOrd">
      <pc:chgData name="Elly GriffithWard" userId="S::ellygriffithward@rentalcars.com::2956040a-120a-4a4f-9f9a-98f14478510b" providerId="AD" clId="Web-{EE3E16E4-87B4-CD88-C717-C8B73AE69842}" dt="2019-04-12T17:33:34.711" v="5772" actId="20577"/>
      <pc:docMkLst>
        <pc:docMk/>
      </pc:docMkLst>
      <pc:sldChg chg="modSp">
        <pc:chgData name="Elly GriffithWard" userId="S::ellygriffithward@rentalcars.com::2956040a-120a-4a4f-9f9a-98f14478510b" providerId="AD" clId="Web-{EE3E16E4-87B4-CD88-C717-C8B73AE69842}" dt="2019-04-12T17:33:33.913" v="5770" actId="20577"/>
        <pc:sldMkLst>
          <pc:docMk/>
          <pc:sldMk cId="3611777676" sldId="277"/>
        </pc:sldMkLst>
        <pc:spChg chg="mod">
          <ac:chgData name="Elly GriffithWard" userId="S::ellygriffithward@rentalcars.com::2956040a-120a-4a4f-9f9a-98f14478510b" providerId="AD" clId="Web-{EE3E16E4-87B4-CD88-C717-C8B73AE69842}" dt="2019-04-12T17:33:33.913" v="5770" actId="20577"/>
          <ac:spMkLst>
            <pc:docMk/>
            <pc:sldMk cId="3611777676" sldId="277"/>
            <ac:spMk id="262" creationId="{AC5AAE21-B78B-45E6-BC01-141015B67EF6}"/>
          </ac:spMkLst>
        </pc:spChg>
      </pc:sldChg>
      <pc:sldChg chg="mod ord modShow">
        <pc:chgData name="Elly GriffithWard" userId="S::ellygriffithward@rentalcars.com::2956040a-120a-4a4f-9f9a-98f14478510b" providerId="AD" clId="Web-{EE3E16E4-87B4-CD88-C717-C8B73AE69842}" dt="2019-04-12T17:26:20.271" v="5688"/>
        <pc:sldMkLst>
          <pc:docMk/>
          <pc:sldMk cId="1751772155" sldId="278"/>
        </pc:sldMkLst>
      </pc:sldChg>
      <pc:sldChg chg="mod ord modShow">
        <pc:chgData name="Elly GriffithWard" userId="S::ellygriffithward@rentalcars.com::2956040a-120a-4a4f-9f9a-98f14478510b" providerId="AD" clId="Web-{EE3E16E4-87B4-CD88-C717-C8B73AE69842}" dt="2019-04-12T17:28:06.787" v="5706"/>
        <pc:sldMkLst>
          <pc:docMk/>
          <pc:sldMk cId="469260252" sldId="283"/>
        </pc:sldMkLst>
      </pc:sldChg>
      <pc:sldChg chg="del ord">
        <pc:chgData name="Elly GriffithWard" userId="S::ellygriffithward@rentalcars.com::2956040a-120a-4a4f-9f9a-98f14478510b" providerId="AD" clId="Web-{EE3E16E4-87B4-CD88-C717-C8B73AE69842}" dt="2019-04-12T16:30:03" v="3303"/>
        <pc:sldMkLst>
          <pc:docMk/>
          <pc:sldMk cId="3769051510" sldId="284"/>
        </pc:sldMkLst>
      </pc:sldChg>
      <pc:sldChg chg="addSp modSp ord modNotes">
        <pc:chgData name="Elly GriffithWard" userId="S::ellygriffithward@rentalcars.com::2956040a-120a-4a4f-9f9a-98f14478510b" providerId="AD" clId="Web-{EE3E16E4-87B4-CD88-C717-C8B73AE69842}" dt="2019-04-12T17:28:56.146" v="5712"/>
        <pc:sldMkLst>
          <pc:docMk/>
          <pc:sldMk cId="701067188" sldId="285"/>
        </pc:sldMkLst>
        <pc:picChg chg="add mod modCrop">
          <ac:chgData name="Elly GriffithWard" userId="S::ellygriffithward@rentalcars.com::2956040a-120a-4a4f-9f9a-98f14478510b" providerId="AD" clId="Web-{EE3E16E4-87B4-CD88-C717-C8B73AE69842}" dt="2019-04-12T17:28:56.146" v="5712"/>
          <ac:picMkLst>
            <pc:docMk/>
            <pc:sldMk cId="701067188" sldId="285"/>
            <ac:picMk id="6" creationId="{3E7F57C4-ECCB-44EB-A325-E0FB2AEA2FE4}"/>
          </ac:picMkLst>
        </pc:picChg>
      </pc:sldChg>
      <pc:sldChg chg="mod ord modShow">
        <pc:chgData name="Elly GriffithWard" userId="S::ellygriffithward@rentalcars.com::2956040a-120a-4a4f-9f9a-98f14478510b" providerId="AD" clId="Web-{EE3E16E4-87B4-CD88-C717-C8B73AE69842}" dt="2019-04-12T17:25:32.333" v="5683"/>
        <pc:sldMkLst>
          <pc:docMk/>
          <pc:sldMk cId="3691072701" sldId="286"/>
        </pc:sldMkLst>
      </pc:sldChg>
      <pc:sldChg chg="del">
        <pc:chgData name="Elly GriffithWard" userId="S::ellygriffithward@rentalcars.com::2956040a-120a-4a4f-9f9a-98f14478510b" providerId="AD" clId="Web-{EE3E16E4-87B4-CD88-C717-C8B73AE69842}" dt="2019-04-12T16:30:12.140" v="3304"/>
        <pc:sldMkLst>
          <pc:docMk/>
          <pc:sldMk cId="3850144710" sldId="287"/>
        </pc:sldMkLst>
      </pc:sldChg>
      <pc:sldChg chg="ord">
        <pc:chgData name="Elly GriffithWard" userId="S::ellygriffithward@rentalcars.com::2956040a-120a-4a4f-9f9a-98f14478510b" providerId="AD" clId="Web-{EE3E16E4-87B4-CD88-C717-C8B73AE69842}" dt="2019-04-12T17:25:35.895" v="5684"/>
        <pc:sldMkLst>
          <pc:docMk/>
          <pc:sldMk cId="3788562739" sldId="288"/>
        </pc:sldMkLst>
      </pc:sldChg>
      <pc:sldChg chg="mod modShow">
        <pc:chgData name="Elly GriffithWard" userId="S::ellygriffithward@rentalcars.com::2956040a-120a-4a4f-9f9a-98f14478510b" providerId="AD" clId="Web-{EE3E16E4-87B4-CD88-C717-C8B73AE69842}" dt="2019-04-12T17:26:41.411" v="5691"/>
        <pc:sldMkLst>
          <pc:docMk/>
          <pc:sldMk cId="3486659786" sldId="289"/>
        </pc:sldMkLst>
      </pc:sldChg>
      <pc:sldChg chg="mod modShow">
        <pc:chgData name="Elly GriffithWard" userId="S::ellygriffithward@rentalcars.com::2956040a-120a-4a4f-9f9a-98f14478510b" providerId="AD" clId="Web-{EE3E16E4-87B4-CD88-C717-C8B73AE69842}" dt="2019-04-12T17:26:45.989" v="5692"/>
        <pc:sldMkLst>
          <pc:docMk/>
          <pc:sldMk cId="1756187842" sldId="290"/>
        </pc:sldMkLst>
      </pc:sldChg>
      <pc:sldChg chg="modSp mod ord modShow modNotes">
        <pc:chgData name="Elly GriffithWard" userId="S::ellygriffithward@rentalcars.com::2956040a-120a-4a4f-9f9a-98f14478510b" providerId="AD" clId="Web-{EE3E16E4-87B4-CD88-C717-C8B73AE69842}" dt="2019-04-12T17:27:50.662" v="5705"/>
        <pc:sldMkLst>
          <pc:docMk/>
          <pc:sldMk cId="1944744930" sldId="291"/>
        </pc:sldMkLst>
        <pc:spChg chg="mod">
          <ac:chgData name="Elly GriffithWard" userId="S::ellygriffithward@rentalcars.com::2956040a-120a-4a4f-9f9a-98f14478510b" providerId="AD" clId="Web-{EE3E16E4-87B4-CD88-C717-C8B73AE69842}" dt="2019-04-12T17:27:43.037" v="5702" actId="20577"/>
          <ac:spMkLst>
            <pc:docMk/>
            <pc:sldMk cId="1944744930" sldId="291"/>
            <ac:spMk id="2" creationId="{25F7B824-0F8B-464F-8672-00E81CAC20FA}"/>
          </ac:spMkLst>
        </pc:spChg>
        <pc:spChg chg="mod">
          <ac:chgData name="Elly GriffithWard" userId="S::ellygriffithward@rentalcars.com::2956040a-120a-4a4f-9f9a-98f14478510b" providerId="AD" clId="Web-{EE3E16E4-87B4-CD88-C717-C8B73AE69842}" dt="2019-04-12T17:27:42.990" v="5700" actId="20577"/>
          <ac:spMkLst>
            <pc:docMk/>
            <pc:sldMk cId="1944744930" sldId="291"/>
            <ac:spMk id="3" creationId="{7AEBC05B-B528-457A-B4F4-04B582DEDC90}"/>
          </ac:spMkLst>
        </pc:spChg>
      </pc:sldChg>
      <pc:sldChg chg="modNotes">
        <pc:chgData name="Elly GriffithWard" userId="S::ellygriffithward@rentalcars.com::2956040a-120a-4a4f-9f9a-98f14478510b" providerId="AD" clId="Web-{EE3E16E4-87B4-CD88-C717-C8B73AE69842}" dt="2019-04-12T16:18:45.855" v="2906"/>
        <pc:sldMkLst>
          <pc:docMk/>
          <pc:sldMk cId="1101517839" sldId="293"/>
        </pc:sldMkLst>
      </pc:sldChg>
      <pc:sldChg chg="del">
        <pc:chgData name="Elly GriffithWard" userId="S::ellygriffithward@rentalcars.com::2956040a-120a-4a4f-9f9a-98f14478510b" providerId="AD" clId="Web-{EE3E16E4-87B4-CD88-C717-C8B73AE69842}" dt="2019-04-12T17:26:27.303" v="5690"/>
        <pc:sldMkLst>
          <pc:docMk/>
          <pc:sldMk cId="2244833348" sldId="294"/>
        </pc:sldMkLst>
      </pc:sldChg>
      <pc:sldChg chg="addSp delSp modSp mod setBg modNotes">
        <pc:chgData name="Elly GriffithWard" userId="S::ellygriffithward@rentalcars.com::2956040a-120a-4a4f-9f9a-98f14478510b" providerId="AD" clId="Web-{EE3E16E4-87B4-CD88-C717-C8B73AE69842}" dt="2019-04-12T16:36:39.955" v="3515" actId="20577"/>
        <pc:sldMkLst>
          <pc:docMk/>
          <pc:sldMk cId="1878283347" sldId="295"/>
        </pc:sldMkLst>
        <pc:spChg chg="mod">
          <ac:chgData name="Elly GriffithWard" userId="S::ellygriffithward@rentalcars.com::2956040a-120a-4a4f-9f9a-98f14478510b" providerId="AD" clId="Web-{EE3E16E4-87B4-CD88-C717-C8B73AE69842}" dt="2019-04-12T16:36:39.955" v="3515" actId="20577"/>
          <ac:spMkLst>
            <pc:docMk/>
            <pc:sldMk cId="1878283347" sldId="295"/>
            <ac:spMk id="2" creationId="{5B9A6E3A-4218-42D0-81FD-F58A443E0B70}"/>
          </ac:spMkLst>
        </pc:spChg>
        <pc:spChg chg="add del mod">
          <ac:chgData name="Elly GriffithWard" userId="S::ellygriffithward@rentalcars.com::2956040a-120a-4a4f-9f9a-98f14478510b" providerId="AD" clId="Web-{EE3E16E4-87B4-CD88-C717-C8B73AE69842}" dt="2019-04-12T15:47:57.499" v="1434"/>
          <ac:spMkLst>
            <pc:docMk/>
            <pc:sldMk cId="1878283347" sldId="295"/>
            <ac:spMk id="6" creationId="{68784198-99B2-4A72-9FA1-39F33CEF716E}"/>
          </ac:spMkLst>
        </pc:spChg>
        <pc:spChg chg="add del mod">
          <ac:chgData name="Elly GriffithWard" userId="S::ellygriffithward@rentalcars.com::2956040a-120a-4a4f-9f9a-98f14478510b" providerId="AD" clId="Web-{EE3E16E4-87B4-CD88-C717-C8B73AE69842}" dt="2019-04-12T16:29:47.296" v="3302"/>
          <ac:spMkLst>
            <pc:docMk/>
            <pc:sldMk cId="1878283347" sldId="295"/>
            <ac:spMk id="8" creationId="{75F5973A-2022-4E00-B2B6-7FB036B131B7}"/>
          </ac:spMkLst>
        </pc:spChg>
        <pc:spChg chg="add">
          <ac:chgData name="Elly GriffithWard" userId="S::ellygriffithward@rentalcars.com::2956040a-120a-4a4f-9f9a-98f14478510b" providerId="AD" clId="Web-{EE3E16E4-87B4-CD88-C717-C8B73AE69842}" dt="2019-04-12T12:05:22.042" v="1"/>
          <ac:spMkLst>
            <pc:docMk/>
            <pc:sldMk cId="1878283347" sldId="295"/>
            <ac:spMk id="9" creationId="{37C89E4B-3C9F-44B9-8B86-D9E3D112D8EC}"/>
          </ac:spMkLst>
        </pc:spChg>
        <pc:picChg chg="add mod ord">
          <ac:chgData name="Elly GriffithWard" userId="S::ellygriffithward@rentalcars.com::2956040a-120a-4a4f-9f9a-98f14478510b" providerId="AD" clId="Web-{EE3E16E4-87B4-CD88-C717-C8B73AE69842}" dt="2019-04-12T12:05:22.042" v="1"/>
          <ac:picMkLst>
            <pc:docMk/>
            <pc:sldMk cId="1878283347" sldId="295"/>
            <ac:picMk id="3" creationId="{C000EF31-2D43-49A7-8446-2C28C55048FA}"/>
          </ac:picMkLst>
        </pc:picChg>
        <pc:picChg chg="add del">
          <ac:chgData name="Elly GriffithWard" userId="S::ellygriffithward@rentalcars.com::2956040a-120a-4a4f-9f9a-98f14478510b" providerId="AD" clId="Web-{EE3E16E4-87B4-CD88-C717-C8B73AE69842}" dt="2019-04-12T16:29:37.593" v="3301"/>
          <ac:picMkLst>
            <pc:docMk/>
            <pc:sldMk cId="1878283347" sldId="295"/>
            <ac:picMk id="4" creationId="{A43D5204-9071-4ED5-B3D5-CCD15E7C039F}"/>
          </ac:picMkLst>
        </pc:picChg>
        <pc:cxnChg chg="add">
          <ac:chgData name="Elly GriffithWard" userId="S::ellygriffithward@rentalcars.com::2956040a-120a-4a4f-9f9a-98f14478510b" providerId="AD" clId="Web-{EE3E16E4-87B4-CD88-C717-C8B73AE69842}" dt="2019-04-12T12:05:22.042" v="1"/>
          <ac:cxnSpMkLst>
            <pc:docMk/>
            <pc:sldMk cId="1878283347" sldId="295"/>
            <ac:cxnSpMk id="11" creationId="{AA2EAA10-076F-46BD-8F0F-B9A2FB77A85C}"/>
          </ac:cxnSpMkLst>
        </pc:cxnChg>
        <pc:cxnChg chg="add">
          <ac:chgData name="Elly GriffithWard" userId="S::ellygriffithward@rentalcars.com::2956040a-120a-4a4f-9f9a-98f14478510b" providerId="AD" clId="Web-{EE3E16E4-87B4-CD88-C717-C8B73AE69842}" dt="2019-04-12T12:05:22.042" v="1"/>
          <ac:cxnSpMkLst>
            <pc:docMk/>
            <pc:sldMk cId="1878283347" sldId="295"/>
            <ac:cxnSpMk id="13" creationId="{D891E407-403B-4764-86C9-33A56D3BCAA3}"/>
          </ac:cxnSpMkLst>
        </pc:cxnChg>
      </pc:sldChg>
      <pc:sldChg chg="addSp delSp modSp mod setBg modNotes">
        <pc:chgData name="Elly GriffithWard" userId="S::ellygriffithward@rentalcars.com::2956040a-120a-4a4f-9f9a-98f14478510b" providerId="AD" clId="Web-{EE3E16E4-87B4-CD88-C717-C8B73AE69842}" dt="2019-04-12T16:14:59.901" v="2639"/>
        <pc:sldMkLst>
          <pc:docMk/>
          <pc:sldMk cId="2986839517" sldId="296"/>
        </pc:sldMkLst>
        <pc:spChg chg="del">
          <ac:chgData name="Elly GriffithWard" userId="S::ellygriffithward@rentalcars.com::2956040a-120a-4a4f-9f9a-98f14478510b" providerId="AD" clId="Web-{EE3E16E4-87B4-CD88-C717-C8B73AE69842}" dt="2019-04-12T12:14:31.999" v="10"/>
          <ac:spMkLst>
            <pc:docMk/>
            <pc:sldMk cId="2986839517" sldId="296"/>
            <ac:spMk id="2" creationId="{0938035E-83F1-4AC7-B958-DBF0EED4D91F}"/>
          </ac:spMkLst>
        </pc:spChg>
        <pc:spChg chg="add mod">
          <ac:chgData name="Elly GriffithWard" userId="S::ellygriffithward@rentalcars.com::2956040a-120a-4a4f-9f9a-98f14478510b" providerId="AD" clId="Web-{EE3E16E4-87B4-CD88-C717-C8B73AE69842}" dt="2019-04-12T14:40:00.996" v="1315" actId="1076"/>
          <ac:spMkLst>
            <pc:docMk/>
            <pc:sldMk cId="2986839517" sldId="296"/>
            <ac:spMk id="2" creationId="{7D79D43B-FA9F-4C46-BFEB-16F7AA369EC4}"/>
          </ac:spMkLst>
        </pc:spChg>
        <pc:spChg chg="del">
          <ac:chgData name="Elly GriffithWard" userId="S::ellygriffithward@rentalcars.com::2956040a-120a-4a4f-9f9a-98f14478510b" providerId="AD" clId="Web-{EE3E16E4-87B4-CD88-C717-C8B73AE69842}" dt="2019-04-12T12:14:28.186" v="9"/>
          <ac:spMkLst>
            <pc:docMk/>
            <pc:sldMk cId="2986839517" sldId="296"/>
            <ac:spMk id="3" creationId="{3C806144-34B4-4EC8-9E9E-4D9284E4C4A1}"/>
          </ac:spMkLst>
        </pc:spChg>
        <pc:spChg chg="add mod">
          <ac:chgData name="Elly GriffithWard" userId="S::ellygriffithward@rentalcars.com::2956040a-120a-4a4f-9f9a-98f14478510b" providerId="AD" clId="Web-{EE3E16E4-87B4-CD88-C717-C8B73AE69842}" dt="2019-04-12T14:39:47.418" v="1313" actId="1076"/>
          <ac:spMkLst>
            <pc:docMk/>
            <pc:sldMk cId="2986839517" sldId="296"/>
            <ac:spMk id="4" creationId="{CAE34290-BC5F-471A-8A35-FB9FFEE39BA7}"/>
          </ac:spMkLst>
        </pc:spChg>
        <pc:spChg chg="add del mod">
          <ac:chgData name="Elly GriffithWard" userId="S::ellygriffithward@rentalcars.com::2956040a-120a-4a4f-9f9a-98f14478510b" providerId="AD" clId="Web-{EE3E16E4-87B4-CD88-C717-C8B73AE69842}" dt="2019-04-12T12:59:47.990" v="1119"/>
          <ac:spMkLst>
            <pc:docMk/>
            <pc:sldMk cId="2986839517" sldId="296"/>
            <ac:spMk id="6" creationId="{842C5FDB-1693-4235-A7CB-EE655BDD6FF5}"/>
          </ac:spMkLst>
        </pc:spChg>
        <pc:spChg chg="add del mod">
          <ac:chgData name="Elly GriffithWard" userId="S::ellygriffithward@rentalcars.com::2956040a-120a-4a4f-9f9a-98f14478510b" providerId="AD" clId="Web-{EE3E16E4-87B4-CD88-C717-C8B73AE69842}" dt="2019-04-12T12:26:52.316" v="270"/>
          <ac:spMkLst>
            <pc:docMk/>
            <pc:sldMk cId="2986839517" sldId="296"/>
            <ac:spMk id="8" creationId="{131C8FA2-16DB-4618-B81B-FE0710C74488}"/>
          </ac:spMkLst>
        </pc:spChg>
        <pc:spChg chg="add del">
          <ac:chgData name="Elly GriffithWard" userId="S::ellygriffithward@rentalcars.com::2956040a-120a-4a4f-9f9a-98f14478510b" providerId="AD" clId="Web-{EE3E16E4-87B4-CD88-C717-C8B73AE69842}" dt="2019-04-12T12:27:35.535" v="272"/>
          <ac:spMkLst>
            <pc:docMk/>
            <pc:sldMk cId="2986839517" sldId="296"/>
            <ac:spMk id="9" creationId="{3BF2A08B-40F1-48BF-89B9-39C2E0A91FF7}"/>
          </ac:spMkLst>
        </pc:spChg>
        <pc:spChg chg="add del mod">
          <ac:chgData name="Elly GriffithWard" userId="S::ellygriffithward@rentalcars.com::2956040a-120a-4a4f-9f9a-98f14478510b" providerId="AD" clId="Web-{EE3E16E4-87B4-CD88-C717-C8B73AE69842}" dt="2019-04-12T13:00:03.641" v="1120"/>
          <ac:spMkLst>
            <pc:docMk/>
            <pc:sldMk cId="2986839517" sldId="296"/>
            <ac:spMk id="11" creationId="{D55804DE-3AFD-4C37-9756-637320F36842}"/>
          </ac:spMkLst>
        </pc:spChg>
        <pc:picChg chg="add del mod ord">
          <ac:chgData name="Elly GriffithWard" userId="S::ellygriffithward@rentalcars.com::2956040a-120a-4a4f-9f9a-98f14478510b" providerId="AD" clId="Web-{EE3E16E4-87B4-CD88-C717-C8B73AE69842}" dt="2019-04-12T12:59:45.501" v="1118"/>
          <ac:picMkLst>
            <pc:docMk/>
            <pc:sldMk cId="2986839517" sldId="296"/>
            <ac:picMk id="4" creationId="{5588F59A-1454-4A39-9109-8012DCABF9C1}"/>
          </ac:picMkLst>
        </pc:picChg>
        <pc:picChg chg="add mod ord">
          <ac:chgData name="Elly GriffithWard" userId="S::ellygriffithward@rentalcars.com::2956040a-120a-4a4f-9f9a-98f14478510b" providerId="AD" clId="Web-{EE3E16E4-87B4-CD88-C717-C8B73AE69842}" dt="2019-04-12T13:00:08.110" v="1121"/>
          <ac:picMkLst>
            <pc:docMk/>
            <pc:sldMk cId="2986839517" sldId="296"/>
            <ac:picMk id="12" creationId="{62AF2547-F527-4ABA-BA08-A8FDAB3A34C8}"/>
          </ac:picMkLst>
        </pc:picChg>
      </pc:sldChg>
      <pc:sldChg chg="addSp delSp modSp new mod setBg modNotes">
        <pc:chgData name="Elly GriffithWard" userId="S::ellygriffithward@rentalcars.com::2956040a-120a-4a4f-9f9a-98f14478510b" providerId="AD" clId="Web-{EE3E16E4-87B4-CD88-C717-C8B73AE69842}" dt="2019-04-12T16:35:36.157" v="3510"/>
        <pc:sldMkLst>
          <pc:docMk/>
          <pc:sldMk cId="2053827333" sldId="297"/>
        </pc:sldMkLst>
        <pc:spChg chg="del">
          <ac:chgData name="Elly GriffithWard" userId="S::ellygriffithward@rentalcars.com::2956040a-120a-4a4f-9f9a-98f14478510b" providerId="AD" clId="Web-{EE3E16E4-87B4-CD88-C717-C8B73AE69842}" dt="2019-04-12T12:33:35.131" v="441"/>
          <ac:spMkLst>
            <pc:docMk/>
            <pc:sldMk cId="2053827333" sldId="297"/>
            <ac:spMk id="2" creationId="{704D797E-EB2B-4A4D-9C69-DAA1849D9CEE}"/>
          </ac:spMkLst>
        </pc:spChg>
        <pc:spChg chg="add del mod">
          <ac:chgData name="Elly GriffithWard" userId="S::ellygriffithward@rentalcars.com::2956040a-120a-4a4f-9f9a-98f14478510b" providerId="AD" clId="Web-{EE3E16E4-87B4-CD88-C717-C8B73AE69842}" dt="2019-04-12T16:35:32.048" v="3509"/>
          <ac:spMkLst>
            <pc:docMk/>
            <pc:sldMk cId="2053827333" sldId="297"/>
            <ac:spMk id="3" creationId="{4CA2211E-7D46-45D9-9D59-1349F30B6952}"/>
          </ac:spMkLst>
        </pc:spChg>
        <pc:spChg chg="del">
          <ac:chgData name="Elly GriffithWard" userId="S::ellygriffithward@rentalcars.com::2956040a-120a-4a4f-9f9a-98f14478510b" providerId="AD" clId="Web-{EE3E16E4-87B4-CD88-C717-C8B73AE69842}" dt="2019-04-12T12:33:24.662" v="440"/>
          <ac:spMkLst>
            <pc:docMk/>
            <pc:sldMk cId="2053827333" sldId="297"/>
            <ac:spMk id="3" creationId="{F1B663E2-E060-4B89-A643-75B293C00D4E}"/>
          </ac:spMkLst>
        </pc:spChg>
        <pc:picChg chg="add del mod ord modCrop">
          <ac:chgData name="Elly GriffithWard" userId="S::ellygriffithward@rentalcars.com::2956040a-120a-4a4f-9f9a-98f14478510b" providerId="AD" clId="Web-{EE3E16E4-87B4-CD88-C717-C8B73AE69842}" dt="2019-04-12T16:35:30.423" v="3508"/>
          <ac:picMkLst>
            <pc:docMk/>
            <pc:sldMk cId="2053827333" sldId="297"/>
            <ac:picMk id="4" creationId="{DED458C3-05C8-46CC-80B8-8A465DEDB69D}"/>
          </ac:picMkLst>
        </pc:picChg>
        <pc:picChg chg="add mod ord">
          <ac:chgData name="Elly GriffithWard" userId="S::ellygriffithward@rentalcars.com::2956040a-120a-4a4f-9f9a-98f14478510b" providerId="AD" clId="Web-{EE3E16E4-87B4-CD88-C717-C8B73AE69842}" dt="2019-04-12T16:35:36.157" v="3510"/>
          <ac:picMkLst>
            <pc:docMk/>
            <pc:sldMk cId="2053827333" sldId="297"/>
            <ac:picMk id="5" creationId="{511810BC-B2F7-490D-9120-8D8607CE4C8A}"/>
          </ac:picMkLst>
        </pc:picChg>
      </pc:sldChg>
      <pc:sldChg chg="addSp delSp modSp new del mod setBg">
        <pc:chgData name="Elly GriffithWard" userId="S::ellygriffithward@rentalcars.com::2956040a-120a-4a4f-9f9a-98f14478510b" providerId="AD" clId="Web-{EE3E16E4-87B4-CD88-C717-C8B73AE69842}" dt="2019-04-12T15:50:44.266" v="1455"/>
        <pc:sldMkLst>
          <pc:docMk/>
          <pc:sldMk cId="2042900002" sldId="298"/>
        </pc:sldMkLst>
        <pc:spChg chg="add del mod">
          <ac:chgData name="Elly GriffithWard" userId="S::ellygriffithward@rentalcars.com::2956040a-120a-4a4f-9f9a-98f14478510b" providerId="AD" clId="Web-{EE3E16E4-87B4-CD88-C717-C8B73AE69842}" dt="2019-04-12T12:50:16.137" v="888"/>
          <ac:spMkLst>
            <pc:docMk/>
            <pc:sldMk cId="2042900002" sldId="298"/>
            <ac:spMk id="2" creationId="{C2DF1973-E802-443A-8C36-B82454E3A03E}"/>
          </ac:spMkLst>
        </pc:spChg>
        <pc:spChg chg="add del">
          <ac:chgData name="Elly GriffithWard" userId="S::ellygriffithward@rentalcars.com::2956040a-120a-4a4f-9f9a-98f14478510b" providerId="AD" clId="Web-{EE3E16E4-87B4-CD88-C717-C8B73AE69842}" dt="2019-04-12T12:50:12.903" v="887"/>
          <ac:spMkLst>
            <pc:docMk/>
            <pc:sldMk cId="2042900002" sldId="298"/>
            <ac:spMk id="3" creationId="{C3746FC2-D8BD-40C2-88F5-E7BC5EE0ECB3}"/>
          </ac:spMkLst>
        </pc:spChg>
        <pc:spChg chg="add del">
          <ac:chgData name="Elly GriffithWard" userId="S::ellygriffithward@rentalcars.com::2956040a-120a-4a4f-9f9a-98f14478510b" providerId="AD" clId="Web-{EE3E16E4-87B4-CD88-C717-C8B73AE69842}" dt="2019-04-12T12:50:08.215" v="885"/>
          <ac:spMkLst>
            <pc:docMk/>
            <pc:sldMk cId="2042900002" sldId="298"/>
            <ac:spMk id="6" creationId="{8E03443E-256C-4D84-9249-CD0286308106}"/>
          </ac:spMkLst>
        </pc:spChg>
        <pc:spChg chg="add del">
          <ac:chgData name="Elly GriffithWard" userId="S::ellygriffithward@rentalcars.com::2956040a-120a-4a4f-9f9a-98f14478510b" providerId="AD" clId="Web-{EE3E16E4-87B4-CD88-C717-C8B73AE69842}" dt="2019-04-12T12:48:44.184" v="701"/>
          <ac:spMkLst>
            <pc:docMk/>
            <pc:sldMk cId="2042900002" sldId="298"/>
            <ac:spMk id="9" creationId="{57845966-6EFC-468A-9CC7-BAB4B95854E7}"/>
          </ac:spMkLst>
        </pc:spChg>
        <pc:spChg chg="add">
          <ac:chgData name="Elly GriffithWard" userId="S::ellygriffithward@rentalcars.com::2956040a-120a-4a4f-9f9a-98f14478510b" providerId="AD" clId="Web-{EE3E16E4-87B4-CD88-C717-C8B73AE69842}" dt="2019-04-12T12:50:16.137" v="888"/>
          <ac:spMkLst>
            <pc:docMk/>
            <pc:sldMk cId="2042900002" sldId="298"/>
            <ac:spMk id="10" creationId="{57845966-6EFC-468A-9CC7-BAB4B95854E7}"/>
          </ac:spMkLst>
        </pc:spChg>
        <pc:spChg chg="add del">
          <ac:chgData name="Elly GriffithWard" userId="S::ellygriffithward@rentalcars.com::2956040a-120a-4a4f-9f9a-98f14478510b" providerId="AD" clId="Web-{EE3E16E4-87B4-CD88-C717-C8B73AE69842}" dt="2019-04-12T12:50:08.215" v="885"/>
          <ac:spMkLst>
            <pc:docMk/>
            <pc:sldMk cId="2042900002" sldId="298"/>
            <ac:spMk id="12" creationId="{AFA67CD3-AB4E-4A7A-BEB8-53C445D8C44E}"/>
          </ac:spMkLst>
        </pc:spChg>
        <pc:spChg chg="add del">
          <ac:chgData name="Elly GriffithWard" userId="S::ellygriffithward@rentalcars.com::2956040a-120a-4a4f-9f9a-98f14478510b" providerId="AD" clId="Web-{EE3E16E4-87B4-CD88-C717-C8B73AE69842}" dt="2019-04-12T12:48:44.184" v="701"/>
          <ac:spMkLst>
            <pc:docMk/>
            <pc:sldMk cId="2042900002" sldId="298"/>
            <ac:spMk id="13" creationId="{ADAD1991-FFD1-4E94-ABAB-7560D33008E4}"/>
          </ac:spMkLst>
        </pc:spChg>
        <pc:spChg chg="add del">
          <ac:chgData name="Elly GriffithWard" userId="S::ellygriffithward@rentalcars.com::2956040a-120a-4a4f-9f9a-98f14478510b" providerId="AD" clId="Web-{EE3E16E4-87B4-CD88-C717-C8B73AE69842}" dt="2019-04-12T12:50:08.215" v="885"/>
          <ac:spMkLst>
            <pc:docMk/>
            <pc:sldMk cId="2042900002" sldId="298"/>
            <ac:spMk id="16" creationId="{339C8D78-A644-462F-B674-F440635E5353}"/>
          </ac:spMkLst>
        </pc:spChg>
        <pc:spChg chg="add">
          <ac:chgData name="Elly GriffithWard" userId="S::ellygriffithward@rentalcars.com::2956040a-120a-4a4f-9f9a-98f14478510b" providerId="AD" clId="Web-{EE3E16E4-87B4-CD88-C717-C8B73AE69842}" dt="2019-04-12T12:50:16.137" v="888"/>
          <ac:spMkLst>
            <pc:docMk/>
            <pc:sldMk cId="2042900002" sldId="298"/>
            <ac:spMk id="17" creationId="{ADAD1991-FFD1-4E94-ABAB-7560D33008E4}"/>
          </ac:spMkLst>
        </pc:spChg>
        <pc:picChg chg="add del mod ord replId">
          <ac:chgData name="Elly GriffithWard" userId="S::ellygriffithward@rentalcars.com::2956040a-120a-4a4f-9f9a-98f14478510b" providerId="AD" clId="Web-{EE3E16E4-87B4-CD88-C717-C8B73AE69842}" dt="2019-04-12T12:50:09.450" v="886"/>
          <ac:picMkLst>
            <pc:docMk/>
            <pc:sldMk cId="2042900002" sldId="298"/>
            <ac:picMk id="4" creationId="{1FFD6DFA-9D19-4D38-86CC-6BCF1D01B2D3}"/>
          </ac:picMkLst>
        </pc:picChg>
        <pc:picChg chg="add del">
          <ac:chgData name="Elly GriffithWard" userId="S::ellygriffithward@rentalcars.com::2956040a-120a-4a4f-9f9a-98f14478510b" providerId="AD" clId="Web-{EE3E16E4-87B4-CD88-C717-C8B73AE69842}" dt="2019-04-12T12:50:08.215" v="885"/>
          <ac:picMkLst>
            <pc:docMk/>
            <pc:sldMk cId="2042900002" sldId="298"/>
            <ac:picMk id="7" creationId="{1FFD6DFA-9D19-4D38-86CC-6BCF1D01B2D3}"/>
          </ac:picMkLst>
        </pc:picChg>
        <pc:picChg chg="add mod ord">
          <ac:chgData name="Elly GriffithWard" userId="S::ellygriffithward@rentalcars.com::2956040a-120a-4a4f-9f9a-98f14478510b" providerId="AD" clId="Web-{EE3E16E4-87B4-CD88-C717-C8B73AE69842}" dt="2019-04-12T12:50:16.137" v="888"/>
          <ac:picMkLst>
            <pc:docMk/>
            <pc:sldMk cId="2042900002" sldId="298"/>
            <ac:picMk id="8" creationId="{F81600C5-C778-4678-AC5A-468274CAC3AC}"/>
          </ac:picMkLst>
        </pc:picChg>
        <pc:picChg chg="add del">
          <ac:chgData name="Elly GriffithWard" userId="S::ellygriffithward@rentalcars.com::2956040a-120a-4a4f-9f9a-98f14478510b" providerId="AD" clId="Web-{EE3E16E4-87B4-CD88-C717-C8B73AE69842}" dt="2019-04-12T12:48:44.184" v="701"/>
          <ac:picMkLst>
            <pc:docMk/>
            <pc:sldMk cId="2042900002" sldId="298"/>
            <ac:picMk id="11" creationId="{75554383-98AF-4A47-BB65-705FAAA4BE6A}"/>
          </ac:picMkLst>
        </pc:picChg>
        <pc:picChg chg="add del">
          <ac:chgData name="Elly GriffithWard" userId="S::ellygriffithward@rentalcars.com::2956040a-120a-4a4f-9f9a-98f14478510b" providerId="AD" clId="Web-{EE3E16E4-87B4-CD88-C717-C8B73AE69842}" dt="2019-04-12T12:50:08.215" v="885"/>
          <ac:picMkLst>
            <pc:docMk/>
            <pc:sldMk cId="2042900002" sldId="298"/>
            <ac:picMk id="14" creationId="{07CF545F-9C2E-4446-97CD-AD92990C2B68}"/>
          </ac:picMkLst>
        </pc:picChg>
        <pc:picChg chg="add">
          <ac:chgData name="Elly GriffithWard" userId="S::ellygriffithward@rentalcars.com::2956040a-120a-4a4f-9f9a-98f14478510b" providerId="AD" clId="Web-{EE3E16E4-87B4-CD88-C717-C8B73AE69842}" dt="2019-04-12T12:50:16.137" v="888"/>
          <ac:picMkLst>
            <pc:docMk/>
            <pc:sldMk cId="2042900002" sldId="298"/>
            <ac:picMk id="15" creationId="{75554383-98AF-4A47-BB65-705FAAA4BE6A}"/>
          </ac:picMkLst>
        </pc:picChg>
      </pc:sldChg>
      <pc:sldChg chg="addSp delSp modSp new mod setBg setClrOvrMap modNotes">
        <pc:chgData name="Elly GriffithWard" userId="S::ellygriffithward@rentalcars.com::2956040a-120a-4a4f-9f9a-98f14478510b" providerId="AD" clId="Web-{EE3E16E4-87B4-CD88-C717-C8B73AE69842}" dt="2019-04-12T16:14:31.339" v="2628"/>
        <pc:sldMkLst>
          <pc:docMk/>
          <pc:sldMk cId="4011066035" sldId="299"/>
        </pc:sldMkLst>
        <pc:spChg chg="add del mod ord">
          <ac:chgData name="Elly GriffithWard" userId="S::ellygriffithward@rentalcars.com::2956040a-120a-4a4f-9f9a-98f14478510b" providerId="AD" clId="Web-{EE3E16E4-87B4-CD88-C717-C8B73AE69842}" dt="2019-04-12T16:12:50.443" v="2485"/>
          <ac:spMkLst>
            <pc:docMk/>
            <pc:sldMk cId="4011066035" sldId="299"/>
            <ac:spMk id="2" creationId="{4715F0CD-A9A2-4DCA-B1B8-040D0056387C}"/>
          </ac:spMkLst>
        </pc:spChg>
        <pc:spChg chg="del">
          <ac:chgData name="Elly GriffithWard" userId="S::ellygriffithward@rentalcars.com::2956040a-120a-4a4f-9f9a-98f14478510b" providerId="AD" clId="Web-{EE3E16E4-87B4-CD88-C717-C8B73AE69842}" dt="2019-04-12T16:03:04.247" v="2462"/>
          <ac:spMkLst>
            <pc:docMk/>
            <pc:sldMk cId="4011066035" sldId="299"/>
            <ac:spMk id="3" creationId="{E0E50671-4ED5-41CD-915D-3489ECED7DD0}"/>
          </ac:spMkLst>
        </pc:spChg>
        <pc:spChg chg="add del">
          <ac:chgData name="Elly GriffithWard" userId="S::ellygriffithward@rentalcars.com::2956040a-120a-4a4f-9f9a-98f14478510b" providerId="AD" clId="Web-{EE3E16E4-87B4-CD88-C717-C8B73AE69842}" dt="2019-04-12T16:08:24.598" v="2477"/>
          <ac:spMkLst>
            <pc:docMk/>
            <pc:sldMk cId="4011066035" sldId="299"/>
            <ac:spMk id="11" creationId="{717D4818-C3EF-4988-8D4E-001088CB5056}"/>
          </ac:spMkLst>
        </pc:spChg>
        <pc:spChg chg="add del">
          <ac:chgData name="Elly GriffithWard" userId="S::ellygriffithward@rentalcars.com::2956040a-120a-4a4f-9f9a-98f14478510b" providerId="AD" clId="Web-{EE3E16E4-87B4-CD88-C717-C8B73AE69842}" dt="2019-04-12T16:08:24.598" v="2477"/>
          <ac:spMkLst>
            <pc:docMk/>
            <pc:sldMk cId="4011066035" sldId="299"/>
            <ac:spMk id="14" creationId="{EF9B8DF2-C3F5-49A2-94D2-F7B65A0F1F15}"/>
          </ac:spMkLst>
        </pc:spChg>
        <pc:spChg chg="add del mod">
          <ac:chgData name="Elly GriffithWard" userId="S::ellygriffithward@rentalcars.com::2956040a-120a-4a4f-9f9a-98f14478510b" providerId="AD" clId="Web-{EE3E16E4-87B4-CD88-C717-C8B73AE69842}" dt="2019-04-12T16:12:45.583" v="2484"/>
          <ac:spMkLst>
            <pc:docMk/>
            <pc:sldMk cId="4011066035" sldId="299"/>
            <ac:spMk id="15" creationId="{CC2A9520-A134-4124-B29D-2C5F2E639915}"/>
          </ac:spMkLst>
        </pc:spChg>
        <pc:spChg chg="add del">
          <ac:chgData name="Elly GriffithWard" userId="S::ellygriffithward@rentalcars.com::2956040a-120a-4a4f-9f9a-98f14478510b" providerId="AD" clId="Web-{EE3E16E4-87B4-CD88-C717-C8B73AE69842}" dt="2019-04-12T16:11:58.458" v="2483"/>
          <ac:spMkLst>
            <pc:docMk/>
            <pc:sldMk cId="4011066035" sldId="299"/>
            <ac:spMk id="18" creationId="{61B2A784-4501-42A8-86DF-DB27DE395089}"/>
          </ac:spMkLst>
        </pc:spChg>
        <pc:spChg chg="add del">
          <ac:chgData name="Elly GriffithWard" userId="S::ellygriffithward@rentalcars.com::2956040a-120a-4a4f-9f9a-98f14478510b" providerId="AD" clId="Web-{EE3E16E4-87B4-CD88-C717-C8B73AE69842}" dt="2019-04-12T16:11:58.458" v="2483"/>
          <ac:spMkLst>
            <pc:docMk/>
            <pc:sldMk cId="4011066035" sldId="299"/>
            <ac:spMk id="20" creationId="{8A330AB8-A767-46C8-ABEF-2477854EF61D}"/>
          </ac:spMkLst>
        </pc:spChg>
        <pc:spChg chg="add del">
          <ac:chgData name="Elly GriffithWard" userId="S::ellygriffithward@rentalcars.com::2956040a-120a-4a4f-9f9a-98f14478510b" providerId="AD" clId="Web-{EE3E16E4-87B4-CD88-C717-C8B73AE69842}" dt="2019-04-12T16:11:58.458" v="2483"/>
          <ac:spMkLst>
            <pc:docMk/>
            <pc:sldMk cId="4011066035" sldId="299"/>
            <ac:spMk id="22" creationId="{88E62604-C40E-4D56-9D66-FD94B0CA40CB}"/>
          </ac:spMkLst>
        </pc:spChg>
        <pc:spChg chg="add">
          <ac:chgData name="Elly GriffithWard" userId="S::ellygriffithward@rentalcars.com::2956040a-120a-4a4f-9f9a-98f14478510b" providerId="AD" clId="Web-{EE3E16E4-87B4-CD88-C717-C8B73AE69842}" dt="2019-04-12T16:12:50.443" v="2485"/>
          <ac:spMkLst>
            <pc:docMk/>
            <pc:sldMk cId="4011066035" sldId="299"/>
            <ac:spMk id="32" creationId="{8CD1F157-D4B3-4253-B762-22DD71548859}"/>
          </ac:spMkLst>
        </pc:spChg>
        <pc:picChg chg="add del mod ord">
          <ac:chgData name="Elly GriffithWard" userId="S::ellygriffithward@rentalcars.com::2956040a-120a-4a4f-9f9a-98f14478510b" providerId="AD" clId="Web-{EE3E16E4-87B4-CD88-C717-C8B73AE69842}" dt="2019-04-12T16:11:31.192" v="2482"/>
          <ac:picMkLst>
            <pc:docMk/>
            <pc:sldMk cId="4011066035" sldId="299"/>
            <ac:picMk id="4" creationId="{D7AC361B-B589-4CED-956D-48426D96217C}"/>
          </ac:picMkLst>
        </pc:picChg>
        <pc:picChg chg="add del mod">
          <ac:chgData name="Elly GriffithWard" userId="S::ellygriffithward@rentalcars.com::2956040a-120a-4a4f-9f9a-98f14478510b" providerId="AD" clId="Web-{EE3E16E4-87B4-CD88-C717-C8B73AE69842}" dt="2019-04-12T16:08:27.598" v="2478"/>
          <ac:picMkLst>
            <pc:docMk/>
            <pc:sldMk cId="4011066035" sldId="299"/>
            <ac:picMk id="6" creationId="{8661F116-3CAD-4BCA-A17A-5517B3EB9510}"/>
          </ac:picMkLst>
        </pc:picChg>
        <pc:picChg chg="add del">
          <ac:chgData name="Elly GriffithWard" userId="S::ellygriffithward@rentalcars.com::2956040a-120a-4a4f-9f9a-98f14478510b" providerId="AD" clId="Web-{EE3E16E4-87B4-CD88-C717-C8B73AE69842}" dt="2019-04-12T16:10:07.473" v="2480"/>
          <ac:picMkLst>
            <pc:docMk/>
            <pc:sldMk cId="4011066035" sldId="299"/>
            <ac:picMk id="8" creationId="{0441095D-B378-4B77-9FC0-3E172007994E}"/>
          </ac:picMkLst>
        </pc:picChg>
        <pc:picChg chg="add del mod modCrop">
          <ac:chgData name="Elly GriffithWard" userId="S::ellygriffithward@rentalcars.com::2956040a-120a-4a4f-9f9a-98f14478510b" providerId="AD" clId="Web-{EE3E16E4-87B4-CD88-C717-C8B73AE69842}" dt="2019-04-12T16:08:24.598" v="2477"/>
          <ac:picMkLst>
            <pc:docMk/>
            <pc:sldMk cId="4011066035" sldId="299"/>
            <ac:picMk id="9" creationId="{D7AC361B-B589-4CED-956D-48426D96217C}"/>
          </ac:picMkLst>
        </pc:picChg>
        <pc:picChg chg="add mod">
          <ac:chgData name="Elly GriffithWard" userId="S::ellygriffithward@rentalcars.com::2956040a-120a-4a4f-9f9a-98f14478510b" providerId="AD" clId="Web-{EE3E16E4-87B4-CD88-C717-C8B73AE69842}" dt="2019-04-12T16:12:50.443" v="2485"/>
          <ac:picMkLst>
            <pc:docMk/>
            <pc:sldMk cId="4011066035" sldId="299"/>
            <ac:picMk id="10" creationId="{483E81AA-9084-4F04-9C80-D7691DDF9648}"/>
          </ac:picMkLst>
        </pc:picChg>
        <pc:picChg chg="add mod">
          <ac:chgData name="Elly GriffithWard" userId="S::ellygriffithward@rentalcars.com::2956040a-120a-4a4f-9f9a-98f14478510b" providerId="AD" clId="Web-{EE3E16E4-87B4-CD88-C717-C8B73AE69842}" dt="2019-04-12T16:12:50.443" v="2485"/>
          <ac:picMkLst>
            <pc:docMk/>
            <pc:sldMk cId="4011066035" sldId="299"/>
            <ac:picMk id="13" creationId="{D7AC361B-B589-4CED-956D-48426D96217C}"/>
          </ac:picMkLst>
        </pc:picChg>
        <pc:picChg chg="add del mod ord">
          <ac:chgData name="Elly GriffithWard" userId="S::ellygriffithward@rentalcars.com::2956040a-120a-4a4f-9f9a-98f14478510b" providerId="AD" clId="Web-{EE3E16E4-87B4-CD88-C717-C8B73AE69842}" dt="2019-04-12T16:12:50.443" v="2485"/>
          <ac:picMkLst>
            <pc:docMk/>
            <pc:sldMk cId="4011066035" sldId="299"/>
            <ac:picMk id="16" creationId="{7CF56F26-A5CE-4587-9CD7-D5714266B0DA}"/>
          </ac:picMkLst>
        </pc:picChg>
        <pc:picChg chg="add del">
          <ac:chgData name="Elly GriffithWard" userId="S::ellygriffithward@rentalcars.com::2956040a-120a-4a4f-9f9a-98f14478510b" providerId="AD" clId="Web-{EE3E16E4-87B4-CD88-C717-C8B73AE69842}" dt="2019-04-12T16:12:50.443" v="2485"/>
          <ac:picMkLst>
            <pc:docMk/>
            <pc:sldMk cId="4011066035" sldId="299"/>
            <ac:picMk id="27" creationId="{3B37BAF8-EA97-496B-9DF6-3D53B6A19978}"/>
          </ac:picMkLst>
        </pc:picChg>
        <pc:picChg chg="add">
          <ac:chgData name="Elly GriffithWard" userId="S::ellygriffithward@rentalcars.com::2956040a-120a-4a4f-9f9a-98f14478510b" providerId="AD" clId="Web-{EE3E16E4-87B4-CD88-C717-C8B73AE69842}" dt="2019-04-12T16:12:50.443" v="2485"/>
          <ac:picMkLst>
            <pc:docMk/>
            <pc:sldMk cId="4011066035" sldId="299"/>
            <ac:picMk id="30" creationId="{7CF56F26-A5CE-4587-9CD7-D5714266B0DA}"/>
          </ac:picMkLst>
        </pc:picChg>
        <pc:picChg chg="add">
          <ac:chgData name="Elly GriffithWard" userId="S::ellygriffithward@rentalcars.com::2956040a-120a-4a4f-9f9a-98f14478510b" providerId="AD" clId="Web-{EE3E16E4-87B4-CD88-C717-C8B73AE69842}" dt="2019-04-12T16:12:50.443" v="2485"/>
          <ac:picMkLst>
            <pc:docMk/>
            <pc:sldMk cId="4011066035" sldId="299"/>
            <ac:picMk id="35" creationId="{DD257392-088E-4D55-B128-FFD59A895D80}"/>
          </ac:picMkLst>
        </pc:picChg>
      </pc:sldChg>
      <pc:sldChg chg="modSp new ord">
        <pc:chgData name="Elly GriffithWard" userId="S::ellygriffithward@rentalcars.com::2956040a-120a-4a4f-9f9a-98f14478510b" providerId="AD" clId="Web-{EE3E16E4-87B4-CD88-C717-C8B73AE69842}" dt="2019-04-12T17:31:05.991" v="5733" actId="20577"/>
        <pc:sldMkLst>
          <pc:docMk/>
          <pc:sldMk cId="1784146314" sldId="300"/>
        </pc:sldMkLst>
        <pc:spChg chg="mod">
          <ac:chgData name="Elly GriffithWard" userId="S::ellygriffithward@rentalcars.com::2956040a-120a-4a4f-9f9a-98f14478510b" providerId="AD" clId="Web-{EE3E16E4-87B4-CD88-C717-C8B73AE69842}" dt="2019-04-12T13:03:38.892" v="1229" actId="20577"/>
          <ac:spMkLst>
            <pc:docMk/>
            <pc:sldMk cId="1784146314" sldId="300"/>
            <ac:spMk id="2" creationId="{930D634F-2457-48B7-8C21-DB405CAB9B5C}"/>
          </ac:spMkLst>
        </pc:spChg>
        <pc:spChg chg="mod">
          <ac:chgData name="Elly GriffithWard" userId="S::ellygriffithward@rentalcars.com::2956040a-120a-4a4f-9f9a-98f14478510b" providerId="AD" clId="Web-{EE3E16E4-87B4-CD88-C717-C8B73AE69842}" dt="2019-04-12T17:31:05.991" v="5733" actId="20577"/>
          <ac:spMkLst>
            <pc:docMk/>
            <pc:sldMk cId="1784146314" sldId="300"/>
            <ac:spMk id="3" creationId="{FBEF1855-C6FF-49DF-9411-E3D1B0D13E85}"/>
          </ac:spMkLst>
        </pc:spChg>
      </pc:sldChg>
      <pc:sldChg chg="addSp delSp modSp new mod setBg modNotes">
        <pc:chgData name="Elly GriffithWard" userId="S::ellygriffithward@rentalcars.com::2956040a-120a-4a4f-9f9a-98f14478510b" providerId="AD" clId="Web-{EE3E16E4-87B4-CD88-C717-C8B73AE69842}" dt="2019-04-12T16:26:06.201" v="3267"/>
        <pc:sldMkLst>
          <pc:docMk/>
          <pc:sldMk cId="4276071402" sldId="301"/>
        </pc:sldMkLst>
        <pc:spChg chg="del mod ord">
          <ac:chgData name="Elly GriffithWard" userId="S::ellygriffithward@rentalcars.com::2956040a-120a-4a4f-9f9a-98f14478510b" providerId="AD" clId="Web-{EE3E16E4-87B4-CD88-C717-C8B73AE69842}" dt="2019-04-12T16:25:35.608" v="3261"/>
          <ac:spMkLst>
            <pc:docMk/>
            <pc:sldMk cId="4276071402" sldId="301"/>
            <ac:spMk id="2" creationId="{CEFA625C-44F3-4736-B9E2-5810F7A874A8}"/>
          </ac:spMkLst>
        </pc:spChg>
        <pc:spChg chg="del">
          <ac:chgData name="Elly GriffithWard" userId="S::ellygriffithward@rentalcars.com::2956040a-120a-4a4f-9f9a-98f14478510b" providerId="AD" clId="Web-{EE3E16E4-87B4-CD88-C717-C8B73AE69842}" dt="2019-04-12T16:25:21.482" v="3258"/>
          <ac:spMkLst>
            <pc:docMk/>
            <pc:sldMk cId="4276071402" sldId="301"/>
            <ac:spMk id="3" creationId="{8B49FB5A-7806-4530-AB11-88F29F65B3C5}"/>
          </ac:spMkLst>
        </pc:spChg>
        <pc:spChg chg="add del">
          <ac:chgData name="Elly GriffithWard" userId="S::ellygriffithward@rentalcars.com::2956040a-120a-4a4f-9f9a-98f14478510b" providerId="AD" clId="Web-{EE3E16E4-87B4-CD88-C717-C8B73AE69842}" dt="2019-04-12T16:25:35.608" v="3260"/>
          <ac:spMkLst>
            <pc:docMk/>
            <pc:sldMk cId="4276071402" sldId="301"/>
            <ac:spMk id="9" creationId="{37C89E4B-3C9F-44B9-8B86-D9E3D112D8EC}"/>
          </ac:spMkLst>
        </pc:spChg>
        <pc:picChg chg="add mod ord modCrop">
          <ac:chgData name="Elly GriffithWard" userId="S::ellygriffithward@rentalcars.com::2956040a-120a-4a4f-9f9a-98f14478510b" providerId="AD" clId="Web-{EE3E16E4-87B4-CD88-C717-C8B73AE69842}" dt="2019-04-12T16:26:06.201" v="3267"/>
          <ac:picMkLst>
            <pc:docMk/>
            <pc:sldMk cId="4276071402" sldId="301"/>
            <ac:picMk id="4" creationId="{0BE6B471-1C41-46B8-AE87-4165B6736334}"/>
          </ac:picMkLst>
        </pc:picChg>
        <pc:cxnChg chg="add del">
          <ac:chgData name="Elly GriffithWard" userId="S::ellygriffithward@rentalcars.com::2956040a-120a-4a4f-9f9a-98f14478510b" providerId="AD" clId="Web-{EE3E16E4-87B4-CD88-C717-C8B73AE69842}" dt="2019-04-12T16:25:35.608" v="3260"/>
          <ac:cxnSpMkLst>
            <pc:docMk/>
            <pc:sldMk cId="4276071402" sldId="301"/>
            <ac:cxnSpMk id="11" creationId="{AA2EAA10-076F-46BD-8F0F-B9A2FB77A85C}"/>
          </ac:cxnSpMkLst>
        </pc:cxnChg>
        <pc:cxnChg chg="add del">
          <ac:chgData name="Elly GriffithWard" userId="S::ellygriffithward@rentalcars.com::2956040a-120a-4a4f-9f9a-98f14478510b" providerId="AD" clId="Web-{EE3E16E4-87B4-CD88-C717-C8B73AE69842}" dt="2019-04-12T16:25:35.608" v="3260"/>
          <ac:cxnSpMkLst>
            <pc:docMk/>
            <pc:sldMk cId="4276071402" sldId="301"/>
            <ac:cxnSpMk id="13" creationId="{D891E407-403B-4764-86C9-33A56D3BCAA3}"/>
          </ac:cxnSpMkLst>
        </pc:cxnChg>
      </pc:sldChg>
      <pc:sldChg chg="modSp new">
        <pc:chgData name="Elly GriffithWard" userId="S::ellygriffithward@rentalcars.com::2956040a-120a-4a4f-9f9a-98f14478510b" providerId="AD" clId="Web-{EE3E16E4-87B4-CD88-C717-C8B73AE69842}" dt="2019-04-12T16:20:49.919" v="2988" actId="20577"/>
        <pc:sldMkLst>
          <pc:docMk/>
          <pc:sldMk cId="3189531208" sldId="302"/>
        </pc:sldMkLst>
        <pc:spChg chg="mod">
          <ac:chgData name="Elly GriffithWard" userId="S::ellygriffithward@rentalcars.com::2956040a-120a-4a4f-9f9a-98f14478510b" providerId="AD" clId="Web-{EE3E16E4-87B4-CD88-C717-C8B73AE69842}" dt="2019-04-12T16:19:28.778" v="2908" actId="20577"/>
          <ac:spMkLst>
            <pc:docMk/>
            <pc:sldMk cId="3189531208" sldId="302"/>
            <ac:spMk id="2" creationId="{16BB10B9-E6EF-462B-B409-BA10D5D1B982}"/>
          </ac:spMkLst>
        </pc:spChg>
        <pc:spChg chg="mod">
          <ac:chgData name="Elly GriffithWard" userId="S::ellygriffithward@rentalcars.com::2956040a-120a-4a4f-9f9a-98f14478510b" providerId="AD" clId="Web-{EE3E16E4-87B4-CD88-C717-C8B73AE69842}" dt="2019-04-12T16:20:10.715" v="2954" actId="20577"/>
          <ac:spMkLst>
            <pc:docMk/>
            <pc:sldMk cId="3189531208" sldId="302"/>
            <ac:spMk id="3" creationId="{3D2E74C1-D8FF-49E3-91AD-7570930F48FC}"/>
          </ac:spMkLst>
        </pc:spChg>
        <pc:spChg chg="mod">
          <ac:chgData name="Elly GriffithWard" userId="S::ellygriffithward@rentalcars.com::2956040a-120a-4a4f-9f9a-98f14478510b" providerId="AD" clId="Web-{EE3E16E4-87B4-CD88-C717-C8B73AE69842}" dt="2019-04-12T16:20:31.856" v="2969" actId="20577"/>
          <ac:spMkLst>
            <pc:docMk/>
            <pc:sldMk cId="3189531208" sldId="302"/>
            <ac:spMk id="4" creationId="{923FCEF1-4133-471A-BE2D-234D1EC5A06A}"/>
          </ac:spMkLst>
        </pc:spChg>
        <pc:spChg chg="mod">
          <ac:chgData name="Elly GriffithWard" userId="S::ellygriffithward@rentalcars.com::2956040a-120a-4a4f-9f9a-98f14478510b" providerId="AD" clId="Web-{EE3E16E4-87B4-CD88-C717-C8B73AE69842}" dt="2019-04-12T16:20:45.669" v="2973" actId="20577"/>
          <ac:spMkLst>
            <pc:docMk/>
            <pc:sldMk cId="3189531208" sldId="302"/>
            <ac:spMk id="5" creationId="{838529C9-6856-4D01-934D-216C2354A373}"/>
          </ac:spMkLst>
        </pc:spChg>
        <pc:spChg chg="mod">
          <ac:chgData name="Elly GriffithWard" userId="S::ellygriffithward@rentalcars.com::2956040a-120a-4a4f-9f9a-98f14478510b" providerId="AD" clId="Web-{EE3E16E4-87B4-CD88-C717-C8B73AE69842}" dt="2019-04-12T16:20:49.919" v="2988" actId="20577"/>
          <ac:spMkLst>
            <pc:docMk/>
            <pc:sldMk cId="3189531208" sldId="302"/>
            <ac:spMk id="6" creationId="{FCAD062C-64D1-4194-908C-C7C0AB3F8218}"/>
          </ac:spMkLst>
        </pc:spChg>
      </pc:sldChg>
      <pc:sldChg chg="addSp delSp modSp new mod setBg modNotes">
        <pc:chgData name="Elly GriffithWard" userId="S::ellygriffithward@rentalcars.com::2956040a-120a-4a4f-9f9a-98f14478510b" providerId="AD" clId="Web-{EE3E16E4-87B4-CD88-C717-C8B73AE69842}" dt="2019-04-12T16:35:24.157" v="3507"/>
        <pc:sldMkLst>
          <pc:docMk/>
          <pc:sldMk cId="1610628333" sldId="303"/>
        </pc:sldMkLst>
        <pc:spChg chg="del">
          <ac:chgData name="Elly GriffithWard" userId="S::ellygriffithward@rentalcars.com::2956040a-120a-4a4f-9f9a-98f14478510b" providerId="AD" clId="Web-{EE3E16E4-87B4-CD88-C717-C8B73AE69842}" dt="2019-04-12T16:35:24.157" v="3507"/>
          <ac:spMkLst>
            <pc:docMk/>
            <pc:sldMk cId="1610628333" sldId="303"/>
            <ac:spMk id="2" creationId="{981A0B4D-5190-4871-B9CD-F1F4598DE4F3}"/>
          </ac:spMkLst>
        </pc:spChg>
        <pc:spChg chg="del">
          <ac:chgData name="Elly GriffithWard" userId="S::ellygriffithward@rentalcars.com::2956040a-120a-4a4f-9f9a-98f14478510b" providerId="AD" clId="Web-{EE3E16E4-87B4-CD88-C717-C8B73AE69842}" dt="2019-04-12T16:35:19.782" v="3506"/>
          <ac:spMkLst>
            <pc:docMk/>
            <pc:sldMk cId="1610628333" sldId="303"/>
            <ac:spMk id="3" creationId="{340FAD88-D2CA-4799-A09D-42FBA910FC13}"/>
          </ac:spMkLst>
        </pc:spChg>
        <pc:picChg chg="add del mod">
          <ac:chgData name="Elly GriffithWard" userId="S::ellygriffithward@rentalcars.com::2956040a-120a-4a4f-9f9a-98f14478510b" providerId="AD" clId="Web-{EE3E16E4-87B4-CD88-C717-C8B73AE69842}" dt="2019-04-12T16:35:17.657" v="3505"/>
          <ac:picMkLst>
            <pc:docMk/>
            <pc:sldMk cId="1610628333" sldId="303"/>
            <ac:picMk id="5" creationId="{9EE2D07E-563C-4D04-A9D9-1C35FD92BB06}"/>
          </ac:picMkLst>
        </pc:picChg>
        <pc:picChg chg="add mod ord">
          <ac:chgData name="Elly GriffithWard" userId="S::ellygriffithward@rentalcars.com::2956040a-120a-4a4f-9f9a-98f14478510b" providerId="AD" clId="Web-{EE3E16E4-87B4-CD88-C717-C8B73AE69842}" dt="2019-04-12T16:35:24.157" v="3507"/>
          <ac:picMkLst>
            <pc:docMk/>
            <pc:sldMk cId="1610628333" sldId="303"/>
            <ac:picMk id="6" creationId="{B2137269-0E8E-4485-AB4F-DF7C0BEE59E1}"/>
          </ac:picMkLst>
        </pc:picChg>
      </pc:sldChg>
      <pc:sldChg chg="addSp modSp new mod setBg modNotes">
        <pc:chgData name="Elly GriffithWard" userId="S::ellygriffithward@rentalcars.com::2956040a-120a-4a4f-9f9a-98f14478510b" providerId="AD" clId="Web-{EE3E16E4-87B4-CD88-C717-C8B73AE69842}" dt="2019-04-12T17:29:53.662" v="5720"/>
        <pc:sldMkLst>
          <pc:docMk/>
          <pc:sldMk cId="2818558109" sldId="304"/>
        </pc:sldMkLst>
        <pc:spChg chg="mod">
          <ac:chgData name="Elly GriffithWard" userId="S::ellygriffithward@rentalcars.com::2956040a-120a-4a4f-9f9a-98f14478510b" providerId="AD" clId="Web-{EE3E16E4-87B4-CD88-C717-C8B73AE69842}" dt="2019-04-12T16:37:24.439" v="3551" actId="20577"/>
          <ac:spMkLst>
            <pc:docMk/>
            <pc:sldMk cId="2818558109" sldId="304"/>
            <ac:spMk id="2" creationId="{3E99FE8A-59FC-4460-BB1B-9FACE38851AD}"/>
          </ac:spMkLst>
        </pc:spChg>
        <pc:spChg chg="mod">
          <ac:chgData name="Elly GriffithWard" userId="S::ellygriffithward@rentalcars.com::2956040a-120a-4a4f-9f9a-98f14478510b" providerId="AD" clId="Web-{EE3E16E4-87B4-CD88-C717-C8B73AE69842}" dt="2019-04-12T16:38:59.346" v="3760" actId="20577"/>
          <ac:spMkLst>
            <pc:docMk/>
            <pc:sldMk cId="2818558109" sldId="304"/>
            <ac:spMk id="3" creationId="{D427E2CE-BFB6-4668-AD1C-4A0617A411A5}"/>
          </ac:spMkLst>
        </pc:spChg>
        <pc:spChg chg="add">
          <ac:chgData name="Elly GriffithWard" userId="S::ellygriffithward@rentalcars.com::2956040a-120a-4a4f-9f9a-98f14478510b" providerId="AD" clId="Web-{EE3E16E4-87B4-CD88-C717-C8B73AE69842}" dt="2019-04-12T16:37:08.736" v="3520"/>
          <ac:spMkLst>
            <pc:docMk/>
            <pc:sldMk cId="2818558109" sldId="304"/>
            <ac:spMk id="10" creationId="{86C7B4A1-154A-4DF0-AC46-F88D75A2E0FD}"/>
          </ac:spMkLst>
        </pc:spChg>
        <pc:picChg chg="add mod ord">
          <ac:chgData name="Elly GriffithWard" userId="S::ellygriffithward@rentalcars.com::2956040a-120a-4a4f-9f9a-98f14478510b" providerId="AD" clId="Web-{EE3E16E4-87B4-CD88-C717-C8B73AE69842}" dt="2019-04-12T16:37:08.736" v="3520"/>
          <ac:picMkLst>
            <pc:docMk/>
            <pc:sldMk cId="2818558109" sldId="304"/>
            <ac:picMk id="5" creationId="{E2B871B4-8E9E-4FD3-809E-AC3C0EA20CDB}"/>
          </ac:picMkLst>
        </pc:picChg>
      </pc:sldChg>
      <pc:sldChg chg="addSp delSp modSp new del mod setBg">
        <pc:chgData name="Elly GriffithWard" userId="S::ellygriffithward@rentalcars.com::2956040a-120a-4a4f-9f9a-98f14478510b" providerId="AD" clId="Web-{EE3E16E4-87B4-CD88-C717-C8B73AE69842}" dt="2019-04-12T16:43:13.941" v="3868"/>
        <pc:sldMkLst>
          <pc:docMk/>
          <pc:sldMk cId="3940417186" sldId="305"/>
        </pc:sldMkLst>
        <pc:spChg chg="add del mod">
          <ac:chgData name="Elly GriffithWard" userId="S::ellygriffithward@rentalcars.com::2956040a-120a-4a4f-9f9a-98f14478510b" providerId="AD" clId="Web-{EE3E16E4-87B4-CD88-C717-C8B73AE69842}" dt="2019-04-12T16:41:52.159" v="3860"/>
          <ac:spMkLst>
            <pc:docMk/>
            <pc:sldMk cId="3940417186" sldId="305"/>
            <ac:spMk id="2" creationId="{01DA2980-5492-4556-AC8E-8A81D0E537ED}"/>
          </ac:spMkLst>
        </pc:spChg>
        <pc:spChg chg="del">
          <ac:chgData name="Elly GriffithWard" userId="S::ellygriffithward@rentalcars.com::2956040a-120a-4a4f-9f9a-98f14478510b" providerId="AD" clId="Web-{EE3E16E4-87B4-CD88-C717-C8B73AE69842}" dt="2019-04-12T16:40:56.706" v="3853"/>
          <ac:spMkLst>
            <pc:docMk/>
            <pc:sldMk cId="3940417186" sldId="305"/>
            <ac:spMk id="3" creationId="{C7809564-E9D9-4C1D-953F-3EEB6963A051}"/>
          </ac:spMkLst>
        </pc:spChg>
        <pc:spChg chg="add del">
          <ac:chgData name="Elly GriffithWard" userId="S::ellygriffithward@rentalcars.com::2956040a-120a-4a4f-9f9a-98f14478510b" providerId="AD" clId="Web-{EE3E16E4-87B4-CD88-C717-C8B73AE69842}" dt="2019-04-12T16:41:52.019" v="3859"/>
          <ac:spMkLst>
            <pc:docMk/>
            <pc:sldMk cId="3940417186" sldId="305"/>
            <ac:spMk id="6" creationId="{01D0AF59-99C3-4251-AB9A-C966C6AD4400}"/>
          </ac:spMkLst>
        </pc:spChg>
        <pc:spChg chg="add del">
          <ac:chgData name="Elly GriffithWard" userId="S::ellygriffithward@rentalcars.com::2956040a-120a-4a4f-9f9a-98f14478510b" providerId="AD" clId="Web-{EE3E16E4-87B4-CD88-C717-C8B73AE69842}" dt="2019-04-12T16:41:40.784" v="3857"/>
          <ac:spMkLst>
            <pc:docMk/>
            <pc:sldMk cId="3940417186" sldId="305"/>
            <ac:spMk id="9" creationId="{21D13311-3935-4E73-8530-CF23C14D7915}"/>
          </ac:spMkLst>
        </pc:spChg>
        <pc:spChg chg="add del">
          <ac:chgData name="Elly GriffithWard" userId="S::ellygriffithward@rentalcars.com::2956040a-120a-4a4f-9f9a-98f14478510b" providerId="AD" clId="Web-{EE3E16E4-87B4-CD88-C717-C8B73AE69842}" dt="2019-04-12T16:41:52.019" v="3859"/>
          <ac:spMkLst>
            <pc:docMk/>
            <pc:sldMk cId="3940417186" sldId="305"/>
            <ac:spMk id="11" creationId="{1855405F-37A2-4869-9154-F8BE3BECE6C3}"/>
          </ac:spMkLst>
        </pc:spChg>
        <pc:spChg chg="add">
          <ac:chgData name="Elly GriffithWard" userId="S::ellygriffithward@rentalcars.com::2956040a-120a-4a4f-9f9a-98f14478510b" providerId="AD" clId="Web-{EE3E16E4-87B4-CD88-C717-C8B73AE69842}" dt="2019-04-12T16:41:52.159" v="3860"/>
          <ac:spMkLst>
            <pc:docMk/>
            <pc:sldMk cId="3940417186" sldId="305"/>
            <ac:spMk id="13" creationId="{569C1A01-6FB5-43CE-ADCC-936728ACAC0D}"/>
          </ac:spMkLst>
        </pc:spChg>
        <pc:spChg chg="add del">
          <ac:chgData name="Elly GriffithWard" userId="S::ellygriffithward@rentalcars.com::2956040a-120a-4a4f-9f9a-98f14478510b" providerId="AD" clId="Web-{EE3E16E4-87B4-CD88-C717-C8B73AE69842}" dt="2019-04-12T16:41:40.784" v="3857"/>
          <ac:spMkLst>
            <pc:docMk/>
            <pc:sldMk cId="3940417186" sldId="305"/>
            <ac:spMk id="14" creationId="{569C1A01-6FB5-43CE-ADCC-936728ACAC0D}"/>
          </ac:spMkLst>
        </pc:spChg>
        <pc:spChg chg="add">
          <ac:chgData name="Elly GriffithWard" userId="S::ellygriffithward@rentalcars.com::2956040a-120a-4a4f-9f9a-98f14478510b" providerId="AD" clId="Web-{EE3E16E4-87B4-CD88-C717-C8B73AE69842}" dt="2019-04-12T16:41:52.159" v="3860"/>
          <ac:spMkLst>
            <pc:docMk/>
            <pc:sldMk cId="3940417186" sldId="305"/>
            <ac:spMk id="15" creationId="{21D13311-3935-4E73-8530-CF23C14D7915}"/>
          </ac:spMkLst>
        </pc:spChg>
        <pc:picChg chg="add del mod ord modCrop">
          <ac:chgData name="Elly GriffithWard" userId="S::ellygriffithward@rentalcars.com::2956040a-120a-4a4f-9f9a-98f14478510b" providerId="AD" clId="Web-{EE3E16E4-87B4-CD88-C717-C8B73AE69842}" dt="2019-04-12T16:41:52.159" v="3860"/>
          <ac:picMkLst>
            <pc:docMk/>
            <pc:sldMk cId="3940417186" sldId="305"/>
            <ac:picMk id="4" creationId="{FD6747C3-7B5D-4C9D-B91D-720B37F7BEA0}"/>
          </ac:picMkLst>
        </pc:picChg>
        <pc:picChg chg="add del">
          <ac:chgData name="Elly GriffithWard" userId="S::ellygriffithward@rentalcars.com::2956040a-120a-4a4f-9f9a-98f14478510b" providerId="AD" clId="Web-{EE3E16E4-87B4-CD88-C717-C8B73AE69842}" dt="2019-04-12T16:41:40.784" v="3857"/>
          <ac:picMkLst>
            <pc:docMk/>
            <pc:sldMk cId="3940417186" sldId="305"/>
            <ac:picMk id="7" creationId="{FD6747C3-7B5D-4C9D-B91D-720B37F7BEA0}"/>
          </ac:picMkLst>
        </pc:picChg>
        <pc:picChg chg="add">
          <ac:chgData name="Elly GriffithWard" userId="S::ellygriffithward@rentalcars.com::2956040a-120a-4a4f-9f9a-98f14478510b" providerId="AD" clId="Web-{EE3E16E4-87B4-CD88-C717-C8B73AE69842}" dt="2019-04-12T16:41:52.159" v="3860"/>
          <ac:picMkLst>
            <pc:docMk/>
            <pc:sldMk cId="3940417186" sldId="305"/>
            <ac:picMk id="8" creationId="{FD6747C3-7B5D-4C9D-B91D-720B37F7BEA0}"/>
          </ac:picMkLst>
        </pc:picChg>
        <pc:picChg chg="add">
          <ac:chgData name="Elly GriffithWard" userId="S::ellygriffithward@rentalcars.com::2956040a-120a-4a4f-9f9a-98f14478510b" providerId="AD" clId="Web-{EE3E16E4-87B4-CD88-C717-C8B73AE69842}" dt="2019-04-12T16:41:52.159" v="3860"/>
          <ac:picMkLst>
            <pc:docMk/>
            <pc:sldMk cId="3940417186" sldId="305"/>
            <ac:picMk id="10" creationId="{EE09A529-E47C-4634-BB98-0A9526C372B4}"/>
          </ac:picMkLst>
        </pc:picChg>
        <pc:picChg chg="add del">
          <ac:chgData name="Elly GriffithWard" userId="S::ellygriffithward@rentalcars.com::2956040a-120a-4a4f-9f9a-98f14478510b" providerId="AD" clId="Web-{EE3E16E4-87B4-CD88-C717-C8B73AE69842}" dt="2019-04-12T16:41:40.784" v="3857"/>
          <ac:picMkLst>
            <pc:docMk/>
            <pc:sldMk cId="3940417186" sldId="305"/>
            <ac:picMk id="12" creationId="{EE09A529-E47C-4634-BB98-0A9526C372B4}"/>
          </ac:picMkLst>
        </pc:picChg>
      </pc:sldChg>
      <pc:sldChg chg="addSp delSp modSp new modNotes">
        <pc:chgData name="Elly GriffithWard" userId="S::ellygriffithward@rentalcars.com::2956040a-120a-4a4f-9f9a-98f14478510b" providerId="AD" clId="Web-{EE3E16E4-87B4-CD88-C717-C8B73AE69842}" dt="2019-04-12T16:55:56.085" v="4371"/>
        <pc:sldMkLst>
          <pc:docMk/>
          <pc:sldMk cId="1823573571" sldId="306"/>
        </pc:sldMkLst>
        <pc:spChg chg="del">
          <ac:chgData name="Elly GriffithWard" userId="S::ellygriffithward@rentalcars.com::2956040a-120a-4a4f-9f9a-98f14478510b" providerId="AD" clId="Web-{EE3E16E4-87B4-CD88-C717-C8B73AE69842}" dt="2019-04-12T16:42:04.441" v="3862"/>
          <ac:spMkLst>
            <pc:docMk/>
            <pc:sldMk cId="1823573571" sldId="306"/>
            <ac:spMk id="3" creationId="{B64BC982-029D-43F5-815D-2D23765764A6}"/>
          </ac:spMkLst>
        </pc:spChg>
        <pc:picChg chg="add mod ord modCrop">
          <ac:chgData name="Elly GriffithWard" userId="S::ellygriffithward@rentalcars.com::2956040a-120a-4a4f-9f9a-98f14478510b" providerId="AD" clId="Web-{EE3E16E4-87B4-CD88-C717-C8B73AE69842}" dt="2019-04-12T16:42:34.456" v="3867"/>
          <ac:picMkLst>
            <pc:docMk/>
            <pc:sldMk cId="1823573571" sldId="306"/>
            <ac:picMk id="4" creationId="{9A7A942F-8B02-4019-8991-0A0FAF7B91D5}"/>
          </ac:picMkLst>
        </pc:picChg>
      </pc:sldChg>
      <pc:sldChg chg="addSp modSp new mod setBg">
        <pc:chgData name="Elly GriffithWard" userId="S::ellygriffithward@rentalcars.com::2956040a-120a-4a4f-9f9a-98f14478510b" providerId="AD" clId="Web-{EE3E16E4-87B4-CD88-C717-C8B73AE69842}" dt="2019-04-12T16:57:37.149" v="4447" actId="20577"/>
        <pc:sldMkLst>
          <pc:docMk/>
          <pc:sldMk cId="3882759495" sldId="307"/>
        </pc:sldMkLst>
        <pc:spChg chg="mod">
          <ac:chgData name="Elly GriffithWard" userId="S::ellygriffithward@rentalcars.com::2956040a-120a-4a4f-9f9a-98f14478510b" providerId="AD" clId="Web-{EE3E16E4-87B4-CD88-C717-C8B73AE69842}" dt="2019-04-12T16:57:18.883" v="4442" actId="20577"/>
          <ac:spMkLst>
            <pc:docMk/>
            <pc:sldMk cId="3882759495" sldId="307"/>
            <ac:spMk id="2" creationId="{DBC4ED42-FA21-4501-B860-958BE9CD341C}"/>
          </ac:spMkLst>
        </pc:spChg>
        <pc:spChg chg="mod">
          <ac:chgData name="Elly GriffithWard" userId="S::ellygriffithward@rentalcars.com::2956040a-120a-4a4f-9f9a-98f14478510b" providerId="AD" clId="Web-{EE3E16E4-87B4-CD88-C717-C8B73AE69842}" dt="2019-04-12T16:57:37.149" v="4447" actId="20577"/>
          <ac:spMkLst>
            <pc:docMk/>
            <pc:sldMk cId="3882759495" sldId="307"/>
            <ac:spMk id="3" creationId="{17F97B59-FE8F-48E3-BD5B-0D67F9312EEA}"/>
          </ac:spMkLst>
        </pc:spChg>
        <pc:spChg chg="add">
          <ac:chgData name="Elly GriffithWard" userId="S::ellygriffithward@rentalcars.com::2956040a-120a-4a4f-9f9a-98f14478510b" providerId="AD" clId="Web-{EE3E16E4-87B4-CD88-C717-C8B73AE69842}" dt="2019-04-12T16:56:43.242" v="4408"/>
          <ac:spMkLst>
            <pc:docMk/>
            <pc:sldMk cId="3882759495" sldId="307"/>
            <ac:spMk id="10" creationId="{3CD9DF72-87A3-404E-A828-84CBF11A8303}"/>
          </ac:spMkLst>
        </pc:spChg>
        <pc:picChg chg="add ord">
          <ac:chgData name="Elly GriffithWard" userId="S::ellygriffithward@rentalcars.com::2956040a-120a-4a4f-9f9a-98f14478510b" providerId="AD" clId="Web-{EE3E16E4-87B4-CD88-C717-C8B73AE69842}" dt="2019-04-12T16:56:43.242" v="4408"/>
          <ac:picMkLst>
            <pc:docMk/>
            <pc:sldMk cId="3882759495" sldId="307"/>
            <ac:picMk id="5" creationId="{A10C4250-6B9B-40AC-B631-63ACB6760AF7}"/>
          </ac:picMkLst>
        </pc:picChg>
        <pc:cxnChg chg="add">
          <ac:chgData name="Elly GriffithWard" userId="S::ellygriffithward@rentalcars.com::2956040a-120a-4a4f-9f9a-98f14478510b" providerId="AD" clId="Web-{EE3E16E4-87B4-CD88-C717-C8B73AE69842}" dt="2019-04-12T16:56:43.242" v="4408"/>
          <ac:cxnSpMkLst>
            <pc:docMk/>
            <pc:sldMk cId="3882759495" sldId="307"/>
            <ac:cxnSpMk id="12" creationId="{20E3A342-4D61-4E3F-AF90-1AB42AEB96CC}"/>
          </ac:cxnSpMkLst>
        </pc:cxnChg>
      </pc:sldChg>
      <pc:sldChg chg="addSp delSp modSp new mod setBg modNotes">
        <pc:chgData name="Elly GriffithWard" userId="S::ellygriffithward@rentalcars.com::2956040a-120a-4a4f-9f9a-98f14478510b" providerId="AD" clId="Web-{EE3E16E4-87B4-CD88-C717-C8B73AE69842}" dt="2019-04-12T17:05:03.991" v="4800"/>
        <pc:sldMkLst>
          <pc:docMk/>
          <pc:sldMk cId="3507260736" sldId="308"/>
        </pc:sldMkLst>
        <pc:spChg chg="mod">
          <ac:chgData name="Elly GriffithWard" userId="S::ellygriffithward@rentalcars.com::2956040a-120a-4a4f-9f9a-98f14478510b" providerId="AD" clId="Web-{EE3E16E4-87B4-CD88-C717-C8B73AE69842}" dt="2019-04-12T16:59:44.227" v="4527" actId="20577"/>
          <ac:spMkLst>
            <pc:docMk/>
            <pc:sldMk cId="3507260736" sldId="308"/>
            <ac:spMk id="2" creationId="{857F8565-B9CF-4C23-A229-DB96A9FE7393}"/>
          </ac:spMkLst>
        </pc:spChg>
        <pc:spChg chg="del">
          <ac:chgData name="Elly GriffithWard" userId="S::ellygriffithward@rentalcars.com::2956040a-120a-4a4f-9f9a-98f14478510b" providerId="AD" clId="Web-{EE3E16E4-87B4-CD88-C717-C8B73AE69842}" dt="2019-04-12T16:58:34.586" v="4451"/>
          <ac:spMkLst>
            <pc:docMk/>
            <pc:sldMk cId="3507260736" sldId="308"/>
            <ac:spMk id="3" creationId="{D9984203-7812-44AD-A745-AB44E83070A2}"/>
          </ac:spMkLst>
        </pc:spChg>
        <pc:spChg chg="add mod">
          <ac:chgData name="Elly GriffithWard" userId="S::ellygriffithward@rentalcars.com::2956040a-120a-4a4f-9f9a-98f14478510b" providerId="AD" clId="Web-{EE3E16E4-87B4-CD88-C717-C8B73AE69842}" dt="2019-04-12T17:04:26.975" v="4788" actId="20577"/>
          <ac:spMkLst>
            <pc:docMk/>
            <pc:sldMk cId="3507260736" sldId="308"/>
            <ac:spMk id="11" creationId="{F4EBEA87-8443-4CF7-912B-05C2E9DBD7F6}"/>
          </ac:spMkLst>
        </pc:spChg>
        <pc:spChg chg="add">
          <ac:chgData name="Elly GriffithWard" userId="S::ellygriffithward@rentalcars.com::2956040a-120a-4a4f-9f9a-98f14478510b" providerId="AD" clId="Web-{EE3E16E4-87B4-CD88-C717-C8B73AE69842}" dt="2019-04-12T16:58:43.368" v="4452"/>
          <ac:spMkLst>
            <pc:docMk/>
            <pc:sldMk cId="3507260736" sldId="308"/>
            <ac:spMk id="16" creationId="{569C1A01-6FB5-43CE-ADCC-936728ACAC0D}"/>
          </ac:spMkLst>
        </pc:spChg>
        <pc:picChg chg="add del">
          <ac:chgData name="Elly GriffithWard" userId="S::ellygriffithward@rentalcars.com::2956040a-120a-4a4f-9f9a-98f14478510b" providerId="AD" clId="Web-{EE3E16E4-87B4-CD88-C717-C8B73AE69842}" dt="2019-04-12T16:58:32.805" v="4450"/>
          <ac:picMkLst>
            <pc:docMk/>
            <pc:sldMk cId="3507260736" sldId="308"/>
            <ac:picMk id="5" creationId="{94458AB2-A8EC-4C90-B04E-D69F40621CE9}"/>
          </ac:picMkLst>
        </pc:picChg>
        <pc:picChg chg="add del mod ord">
          <ac:chgData name="Elly GriffithWard" userId="S::ellygriffithward@rentalcars.com::2956040a-120a-4a4f-9f9a-98f14478510b" providerId="AD" clId="Web-{EE3E16E4-87B4-CD88-C717-C8B73AE69842}" dt="2019-04-12T16:58:43.368" v="4452"/>
          <ac:picMkLst>
            <pc:docMk/>
            <pc:sldMk cId="3507260736" sldId="308"/>
            <ac:picMk id="6" creationId="{BF66C9B6-4D87-4F1D-A620-D603E7622464}"/>
          </ac:picMkLst>
        </pc:picChg>
        <pc:picChg chg="add del mod">
          <ac:chgData name="Elly GriffithWard" userId="S::ellygriffithward@rentalcars.com::2956040a-120a-4a4f-9f9a-98f14478510b" providerId="AD" clId="Web-{EE3E16E4-87B4-CD88-C717-C8B73AE69842}" dt="2019-04-12T17:04:01.178" v="4784"/>
          <ac:picMkLst>
            <pc:docMk/>
            <pc:sldMk cId="3507260736" sldId="308"/>
            <ac:picMk id="8" creationId="{399519AF-6C4D-4951-A63B-7E07C66D3106}"/>
          </ac:picMkLst>
        </pc:picChg>
        <pc:picChg chg="add">
          <ac:chgData name="Elly GriffithWard" userId="S::ellygriffithward@rentalcars.com::2956040a-120a-4a4f-9f9a-98f14478510b" providerId="AD" clId="Web-{EE3E16E4-87B4-CD88-C717-C8B73AE69842}" dt="2019-04-12T16:58:43.368" v="4452"/>
          <ac:picMkLst>
            <pc:docMk/>
            <pc:sldMk cId="3507260736" sldId="308"/>
            <ac:picMk id="9" creationId="{BF66C9B6-4D87-4F1D-A620-D603E7622464}"/>
          </ac:picMkLst>
        </pc:picChg>
        <pc:picChg chg="add">
          <ac:chgData name="Elly GriffithWard" userId="S::ellygriffithward@rentalcars.com::2956040a-120a-4a4f-9f9a-98f14478510b" providerId="AD" clId="Web-{EE3E16E4-87B4-CD88-C717-C8B73AE69842}" dt="2019-04-12T16:58:43.368" v="4452"/>
          <ac:picMkLst>
            <pc:docMk/>
            <pc:sldMk cId="3507260736" sldId="308"/>
            <ac:picMk id="14" creationId="{EE09A529-E47C-4634-BB98-0A9526C372B4}"/>
          </ac:picMkLst>
        </pc:picChg>
      </pc:sldChg>
      <pc:sldChg chg="add replId modNotes">
        <pc:chgData name="Elly GriffithWard" userId="S::ellygriffithward@rentalcars.com::2956040a-120a-4a4f-9f9a-98f14478510b" providerId="AD" clId="Web-{EE3E16E4-87B4-CD88-C717-C8B73AE69842}" dt="2019-04-12T17:05:15.163" v="4807"/>
        <pc:sldMkLst>
          <pc:docMk/>
          <pc:sldMk cId="555596690" sldId="309"/>
        </pc:sldMkLst>
      </pc:sldChg>
      <pc:sldChg chg="addSp delSp modSp new mod setBg modClrScheme chgLayout modNotes">
        <pc:chgData name="Elly GriffithWard" userId="S::ellygriffithward@rentalcars.com::2956040a-120a-4a4f-9f9a-98f14478510b" providerId="AD" clId="Web-{EE3E16E4-87B4-CD88-C717-C8B73AE69842}" dt="2019-04-12T17:12:09.778" v="5172" actId="1076"/>
        <pc:sldMkLst>
          <pc:docMk/>
          <pc:sldMk cId="749848446" sldId="310"/>
        </pc:sldMkLst>
        <pc:spChg chg="mod ord">
          <ac:chgData name="Elly GriffithWard" userId="S::ellygriffithward@rentalcars.com::2956040a-120a-4a4f-9f9a-98f14478510b" providerId="AD" clId="Web-{EE3E16E4-87B4-CD88-C717-C8B73AE69842}" dt="2019-04-12T17:07:19.198" v="4846" actId="20577"/>
          <ac:spMkLst>
            <pc:docMk/>
            <pc:sldMk cId="749848446" sldId="310"/>
            <ac:spMk id="2" creationId="{0B7BE21E-D627-47E9-AD23-C42F23B08D91}"/>
          </ac:spMkLst>
        </pc:spChg>
        <pc:spChg chg="add del mod ord">
          <ac:chgData name="Elly GriffithWard" userId="S::ellygriffithward@rentalcars.com::2956040a-120a-4a4f-9f9a-98f14478510b" providerId="AD" clId="Web-{EE3E16E4-87B4-CD88-C717-C8B73AE69842}" dt="2019-04-12T17:07:13.855" v="4821"/>
          <ac:spMkLst>
            <pc:docMk/>
            <pc:sldMk cId="749848446" sldId="310"/>
            <ac:spMk id="3" creationId="{420A9F94-1745-439E-B21A-A20E5DE1E4CF}"/>
          </ac:spMkLst>
        </pc:spChg>
        <pc:spChg chg="add del">
          <ac:chgData name="Elly GriffithWard" userId="S::ellygriffithward@rentalcars.com::2956040a-120a-4a4f-9f9a-98f14478510b" providerId="AD" clId="Web-{EE3E16E4-87B4-CD88-C717-C8B73AE69842}" dt="2019-04-12T17:06:26.682" v="4814"/>
          <ac:spMkLst>
            <pc:docMk/>
            <pc:sldMk cId="749848446" sldId="310"/>
            <ac:spMk id="8" creationId="{72257994-BD97-4691-8B89-198A6D2BABDC}"/>
          </ac:spMkLst>
        </pc:spChg>
        <pc:spChg chg="add del">
          <ac:chgData name="Elly GriffithWard" userId="S::ellygriffithward@rentalcars.com::2956040a-120a-4a4f-9f9a-98f14478510b" providerId="AD" clId="Web-{EE3E16E4-87B4-CD88-C717-C8B73AE69842}" dt="2019-04-12T17:06:33.401" v="4816"/>
          <ac:spMkLst>
            <pc:docMk/>
            <pc:sldMk cId="749848446" sldId="310"/>
            <ac:spMk id="9" creationId="{823AC064-BC96-4F32-8AE1-B2FD38754823}"/>
          </ac:spMkLst>
        </pc:spChg>
        <pc:spChg chg="add del">
          <ac:chgData name="Elly GriffithWard" userId="S::ellygriffithward@rentalcars.com::2956040a-120a-4a4f-9f9a-98f14478510b" providerId="AD" clId="Web-{EE3E16E4-87B4-CD88-C717-C8B73AE69842}" dt="2019-04-12T17:06:24.026" v="4812"/>
          <ac:spMkLst>
            <pc:docMk/>
            <pc:sldMk cId="749848446" sldId="310"/>
            <ac:spMk id="11" creationId="{823AC064-BC96-4F32-8AE1-B2FD38754823}"/>
          </ac:spMkLst>
        </pc:spChg>
        <pc:spChg chg="add del mod ord">
          <ac:chgData name="Elly GriffithWard" userId="S::ellygriffithward@rentalcars.com::2956040a-120a-4a4f-9f9a-98f14478510b" providerId="AD" clId="Web-{EE3E16E4-87B4-CD88-C717-C8B73AE69842}" dt="2019-04-12T17:06:57.636" v="4820"/>
          <ac:spMkLst>
            <pc:docMk/>
            <pc:sldMk cId="749848446" sldId="310"/>
            <ac:spMk id="14" creationId="{9F06DD78-BDCB-4006-A5EE-9E210E6AAA4A}"/>
          </ac:spMkLst>
        </pc:spChg>
        <pc:picChg chg="add del mod ord">
          <ac:chgData name="Elly GriffithWard" userId="S::ellygriffithward@rentalcars.com::2956040a-120a-4a4f-9f9a-98f14478510b" providerId="AD" clId="Web-{EE3E16E4-87B4-CD88-C717-C8B73AE69842}" dt="2019-04-12T17:06:39.370" v="4818"/>
          <ac:picMkLst>
            <pc:docMk/>
            <pc:sldMk cId="749848446" sldId="310"/>
            <ac:picMk id="4" creationId="{54E2E5A3-F2A2-4DC8-9740-41A3E9A052BF}"/>
          </ac:picMkLst>
        </pc:picChg>
        <pc:picChg chg="add del mod">
          <ac:chgData name="Elly GriffithWard" userId="S::ellygriffithward@rentalcars.com::2956040a-120a-4a4f-9f9a-98f14478510b" providerId="AD" clId="Web-{EE3E16E4-87B4-CD88-C717-C8B73AE69842}" dt="2019-04-12T17:06:38.261" v="4817"/>
          <ac:picMkLst>
            <pc:docMk/>
            <pc:sldMk cId="749848446" sldId="310"/>
            <ac:picMk id="6" creationId="{4CAEE980-E4DA-49EC-BA1C-218924891077}"/>
          </ac:picMkLst>
        </pc:picChg>
        <pc:picChg chg="add mod ord">
          <ac:chgData name="Elly GriffithWard" userId="S::ellygriffithward@rentalcars.com::2956040a-120a-4a4f-9f9a-98f14478510b" providerId="AD" clId="Web-{EE3E16E4-87B4-CD88-C717-C8B73AE69842}" dt="2019-04-12T17:12:06.950" v="5171" actId="1076"/>
          <ac:picMkLst>
            <pc:docMk/>
            <pc:sldMk cId="749848446" sldId="310"/>
            <ac:picMk id="16" creationId="{C6E50D2A-17F9-434F-8DCF-5EF94C8EF2D4}"/>
          </ac:picMkLst>
        </pc:picChg>
        <pc:picChg chg="add mod ord">
          <ac:chgData name="Elly GriffithWard" userId="S::ellygriffithward@rentalcars.com::2956040a-120a-4a4f-9f9a-98f14478510b" providerId="AD" clId="Web-{EE3E16E4-87B4-CD88-C717-C8B73AE69842}" dt="2019-04-12T17:12:09.778" v="5172" actId="1076"/>
          <ac:picMkLst>
            <pc:docMk/>
            <pc:sldMk cId="749848446" sldId="310"/>
            <ac:picMk id="18" creationId="{36081586-B6ED-4570-A4E9-8DCD3160E44A}"/>
          </ac:picMkLst>
        </pc:picChg>
        <pc:cxnChg chg="add del">
          <ac:chgData name="Elly GriffithWard" userId="S::ellygriffithward@rentalcars.com::2956040a-120a-4a4f-9f9a-98f14478510b" providerId="AD" clId="Web-{EE3E16E4-87B4-CD88-C717-C8B73AE69842}" dt="2019-04-12T17:06:33.401" v="4816"/>
          <ac:cxnSpMkLst>
            <pc:docMk/>
            <pc:sldMk cId="749848446" sldId="310"/>
            <ac:cxnSpMk id="10" creationId="{7E7C77BC-7138-40B1-A15B-20F57A494629}"/>
          </ac:cxnSpMkLst>
        </pc:cxnChg>
        <pc:cxnChg chg="add del">
          <ac:chgData name="Elly GriffithWard" userId="S::ellygriffithward@rentalcars.com::2956040a-120a-4a4f-9f9a-98f14478510b" providerId="AD" clId="Web-{EE3E16E4-87B4-CD88-C717-C8B73AE69842}" dt="2019-04-12T17:06:33.401" v="4816"/>
          <ac:cxnSpMkLst>
            <pc:docMk/>
            <pc:sldMk cId="749848446" sldId="310"/>
            <ac:cxnSpMk id="12" creationId="{DB146403-F3D6-484B-B2ED-97F9565D0370}"/>
          </ac:cxnSpMkLst>
        </pc:cxnChg>
        <pc:cxnChg chg="add del">
          <ac:chgData name="Elly GriffithWard" userId="S::ellygriffithward@rentalcars.com::2956040a-120a-4a4f-9f9a-98f14478510b" providerId="AD" clId="Web-{EE3E16E4-87B4-CD88-C717-C8B73AE69842}" dt="2019-04-12T17:06:24.026" v="4812"/>
          <ac:cxnSpMkLst>
            <pc:docMk/>
            <pc:sldMk cId="749848446" sldId="310"/>
            <ac:cxnSpMk id="13" creationId="{7E7C77BC-7138-40B1-A15B-20F57A494629}"/>
          </ac:cxnSpMkLst>
        </pc:cxnChg>
        <pc:cxnChg chg="add del">
          <ac:chgData name="Elly GriffithWard" userId="S::ellygriffithward@rentalcars.com::2956040a-120a-4a4f-9f9a-98f14478510b" providerId="AD" clId="Web-{EE3E16E4-87B4-CD88-C717-C8B73AE69842}" dt="2019-04-12T17:06:24.026" v="4812"/>
          <ac:cxnSpMkLst>
            <pc:docMk/>
            <pc:sldMk cId="749848446" sldId="310"/>
            <ac:cxnSpMk id="15" creationId="{DB146403-F3D6-484B-B2ED-97F9565D0370}"/>
          </ac:cxnSpMkLst>
        </pc:cxnChg>
      </pc:sldChg>
      <pc:sldChg chg="addSp delSp modSp new mod setBg modNotes">
        <pc:chgData name="Elly GriffithWard" userId="S::ellygriffithward@rentalcars.com::2956040a-120a-4a4f-9f9a-98f14478510b" providerId="AD" clId="Web-{EE3E16E4-87B4-CD88-C717-C8B73AE69842}" dt="2019-04-12T17:23:13.988" v="5663"/>
        <pc:sldMkLst>
          <pc:docMk/>
          <pc:sldMk cId="3185696190" sldId="311"/>
        </pc:sldMkLst>
        <pc:spChg chg="del mod ord">
          <ac:chgData name="Elly GriffithWard" userId="S::ellygriffithward@rentalcars.com::2956040a-120a-4a4f-9f9a-98f14478510b" providerId="AD" clId="Web-{EE3E16E4-87B4-CD88-C717-C8B73AE69842}" dt="2019-04-12T17:17:23.842" v="5208"/>
          <ac:spMkLst>
            <pc:docMk/>
            <pc:sldMk cId="3185696190" sldId="311"/>
            <ac:spMk id="2" creationId="{61ED5C89-FB9C-4A4B-88AA-55FBCC21F210}"/>
          </ac:spMkLst>
        </pc:spChg>
        <pc:spChg chg="add del">
          <ac:chgData name="Elly GriffithWard" userId="S::ellygriffithward@rentalcars.com::2956040a-120a-4a4f-9f9a-98f14478510b" providerId="AD" clId="Web-{EE3E16E4-87B4-CD88-C717-C8B73AE69842}" dt="2019-04-12T17:17:18.873" v="5207"/>
          <ac:spMkLst>
            <pc:docMk/>
            <pc:sldMk cId="3185696190" sldId="311"/>
            <ac:spMk id="3" creationId="{94E6ACB8-65C5-4954-A440-6B59F3238DF0}"/>
          </ac:spMkLst>
        </pc:spChg>
        <pc:spChg chg="del mod">
          <ac:chgData name="Elly GriffithWard" userId="S::ellygriffithward@rentalcars.com::2956040a-120a-4a4f-9f9a-98f14478510b" providerId="AD" clId="Web-{EE3E16E4-87B4-CD88-C717-C8B73AE69842}" dt="2019-04-12T17:17:23.842" v="5208"/>
          <ac:spMkLst>
            <pc:docMk/>
            <pc:sldMk cId="3185696190" sldId="311"/>
            <ac:spMk id="4" creationId="{E3FA7523-2F8A-4B3E-849E-3670D6170199}"/>
          </ac:spMkLst>
        </pc:spChg>
        <pc:spChg chg="add del">
          <ac:chgData name="Elly GriffithWard" userId="S::ellygriffithward@rentalcars.com::2956040a-120a-4a4f-9f9a-98f14478510b" providerId="AD" clId="Web-{EE3E16E4-87B4-CD88-C717-C8B73AE69842}" dt="2019-04-12T17:17:15.748" v="5205"/>
          <ac:spMkLst>
            <pc:docMk/>
            <pc:sldMk cId="3185696190" sldId="311"/>
            <ac:spMk id="12" creationId="{569C1A01-6FB5-43CE-ADCC-936728ACAC0D}"/>
          </ac:spMkLst>
        </pc:spChg>
        <pc:picChg chg="add del mod ord">
          <ac:chgData name="Elly GriffithWard" userId="S::ellygriffithward@rentalcars.com::2956040a-120a-4a4f-9f9a-98f14478510b" providerId="AD" clId="Web-{EE3E16E4-87B4-CD88-C717-C8B73AE69842}" dt="2019-04-12T17:17:16.358" v="5206"/>
          <ac:picMkLst>
            <pc:docMk/>
            <pc:sldMk cId="3185696190" sldId="311"/>
            <ac:picMk id="5" creationId="{41A9C84D-55A3-44C3-98A6-630F29CAD0A2}"/>
          </ac:picMkLst>
        </pc:picChg>
        <pc:picChg chg="add del mod ord">
          <ac:chgData name="Elly GriffithWard" userId="S::ellygriffithward@rentalcars.com::2956040a-120a-4a4f-9f9a-98f14478510b" providerId="AD" clId="Web-{EE3E16E4-87B4-CD88-C717-C8B73AE69842}" dt="2019-04-12T17:17:23.842" v="5208"/>
          <ac:picMkLst>
            <pc:docMk/>
            <pc:sldMk cId="3185696190" sldId="311"/>
            <ac:picMk id="7" creationId="{E8E65CF8-D263-46BC-A5C0-66FC13046758}"/>
          </ac:picMkLst>
        </pc:picChg>
        <pc:picChg chg="add">
          <ac:chgData name="Elly GriffithWard" userId="S::ellygriffithward@rentalcars.com::2956040a-120a-4a4f-9f9a-98f14478510b" providerId="AD" clId="Web-{EE3E16E4-87B4-CD88-C717-C8B73AE69842}" dt="2019-04-12T17:17:23.842" v="5208"/>
          <ac:picMkLst>
            <pc:docMk/>
            <pc:sldMk cId="3185696190" sldId="311"/>
            <ac:picMk id="9" creationId="{E8E65CF8-D263-46BC-A5C0-66FC13046758}"/>
          </ac:picMkLst>
        </pc:picChg>
        <pc:picChg chg="add del">
          <ac:chgData name="Elly GriffithWard" userId="S::ellygriffithward@rentalcars.com::2956040a-120a-4a4f-9f9a-98f14478510b" providerId="AD" clId="Web-{EE3E16E4-87B4-CD88-C717-C8B73AE69842}" dt="2019-04-12T17:17:15.748" v="5205"/>
          <ac:picMkLst>
            <pc:docMk/>
            <pc:sldMk cId="3185696190" sldId="311"/>
            <ac:picMk id="10" creationId="{EE09A529-E47C-4634-BB98-0A9526C372B4}"/>
          </ac:picMkLst>
        </pc:picChg>
      </pc:sldChg>
      <pc:sldChg chg="addSp delSp modSp new mod setBg modNotes">
        <pc:chgData name="Elly GriffithWard" userId="S::ellygriffithward@rentalcars.com::2956040a-120a-4a4f-9f9a-98f14478510b" providerId="AD" clId="Web-{EE3E16E4-87B4-CD88-C717-C8B73AE69842}" dt="2019-04-12T17:26:07.114" v="5686"/>
        <pc:sldMkLst>
          <pc:docMk/>
          <pc:sldMk cId="632069357" sldId="312"/>
        </pc:sldMkLst>
        <pc:spChg chg="del">
          <ac:chgData name="Elly GriffithWard" userId="S::ellygriffithward@rentalcars.com::2956040a-120a-4a4f-9f9a-98f14478510b" providerId="AD" clId="Web-{EE3E16E4-87B4-CD88-C717-C8B73AE69842}" dt="2019-04-12T17:22:36.957" v="5657"/>
          <ac:spMkLst>
            <pc:docMk/>
            <pc:sldMk cId="632069357" sldId="312"/>
            <ac:spMk id="2" creationId="{8A370FAC-7383-45BA-B5F4-64AD9F4896B2}"/>
          </ac:spMkLst>
        </pc:spChg>
        <pc:spChg chg="del">
          <ac:chgData name="Elly GriffithWard" userId="S::ellygriffithward@rentalcars.com::2956040a-120a-4a4f-9f9a-98f14478510b" providerId="AD" clId="Web-{EE3E16E4-87B4-CD88-C717-C8B73AE69842}" dt="2019-04-12T17:22:32.207" v="5656"/>
          <ac:spMkLst>
            <pc:docMk/>
            <pc:sldMk cId="632069357" sldId="312"/>
            <ac:spMk id="3" creationId="{4C811D7C-0CC6-47E4-BFB1-0AD321727A11}"/>
          </ac:spMkLst>
        </pc:spChg>
        <pc:spChg chg="del">
          <ac:chgData name="Elly GriffithWard" userId="S::ellygriffithward@rentalcars.com::2956040a-120a-4a4f-9f9a-98f14478510b" providerId="AD" clId="Web-{EE3E16E4-87B4-CD88-C717-C8B73AE69842}" dt="2019-04-12T17:22:36.957" v="5657"/>
          <ac:spMkLst>
            <pc:docMk/>
            <pc:sldMk cId="632069357" sldId="312"/>
            <ac:spMk id="4" creationId="{E52959FA-BF59-4AD7-A4AD-B9B0F0C1BCBB}"/>
          </ac:spMkLst>
        </pc:spChg>
        <pc:picChg chg="add del mod ord">
          <ac:chgData name="Elly GriffithWard" userId="S::ellygriffithward@rentalcars.com::2956040a-120a-4a4f-9f9a-98f14478510b" providerId="AD" clId="Web-{EE3E16E4-87B4-CD88-C717-C8B73AE69842}" dt="2019-04-12T17:22:36.957" v="5657"/>
          <ac:picMkLst>
            <pc:docMk/>
            <pc:sldMk cId="632069357" sldId="312"/>
            <ac:picMk id="5" creationId="{4AA624B6-ABED-4640-B666-FD4480C193B8}"/>
          </ac:picMkLst>
        </pc:picChg>
        <pc:picChg chg="add mod modCrop">
          <ac:chgData name="Elly GriffithWard" userId="S::ellygriffithward@rentalcars.com::2956040a-120a-4a4f-9f9a-98f14478510b" providerId="AD" clId="Web-{EE3E16E4-87B4-CD88-C717-C8B73AE69842}" dt="2019-04-12T17:22:51.754" v="5659"/>
          <ac:picMkLst>
            <pc:docMk/>
            <pc:sldMk cId="632069357" sldId="312"/>
            <ac:picMk id="8" creationId="{4AA624B6-ABED-4640-B666-FD4480C193B8}"/>
          </ac:picMkLst>
        </pc:picChg>
      </pc:sldChg>
      <pc:sldChg chg="addSp delSp modSp new mod setBg modNotes">
        <pc:chgData name="Elly GriffithWard" userId="S::ellygriffithward@rentalcars.com::2956040a-120a-4a4f-9f9a-98f14478510b" providerId="AD" clId="Web-{EE3E16E4-87B4-CD88-C717-C8B73AE69842}" dt="2019-04-12T17:25:06.708" v="5681"/>
        <pc:sldMkLst>
          <pc:docMk/>
          <pc:sldMk cId="826572728" sldId="313"/>
        </pc:sldMkLst>
        <pc:spChg chg="del">
          <ac:chgData name="Elly GriffithWard" userId="S::ellygriffithward@rentalcars.com::2956040a-120a-4a4f-9f9a-98f14478510b" providerId="AD" clId="Web-{EE3E16E4-87B4-CD88-C717-C8B73AE69842}" dt="2019-04-12T17:25:02.505" v="5680"/>
          <ac:spMkLst>
            <pc:docMk/>
            <pc:sldMk cId="826572728" sldId="313"/>
            <ac:spMk id="2" creationId="{B6A7E8A3-E895-4BA3-966F-9EA7F3F76F77}"/>
          </ac:spMkLst>
        </pc:spChg>
        <pc:spChg chg="del">
          <ac:chgData name="Elly GriffithWard" userId="S::ellygriffithward@rentalcars.com::2956040a-120a-4a4f-9f9a-98f14478510b" providerId="AD" clId="Web-{EE3E16E4-87B4-CD88-C717-C8B73AE69842}" dt="2019-04-12T17:24:58.489" v="5679"/>
          <ac:spMkLst>
            <pc:docMk/>
            <pc:sldMk cId="826572728" sldId="313"/>
            <ac:spMk id="3" creationId="{449961D7-B598-4BC0-9D53-4EAB6F4184A2}"/>
          </ac:spMkLst>
        </pc:spChg>
        <pc:picChg chg="add mod ord">
          <ac:chgData name="Elly GriffithWard" userId="S::ellygriffithward@rentalcars.com::2956040a-120a-4a4f-9f9a-98f14478510b" providerId="AD" clId="Web-{EE3E16E4-87B4-CD88-C717-C8B73AE69842}" dt="2019-04-12T17:25:02.505" v="5680"/>
          <ac:picMkLst>
            <pc:docMk/>
            <pc:sldMk cId="826572728" sldId="313"/>
            <ac:picMk id="4" creationId="{892B1984-8CC8-4C3B-888F-97DD1073BE7B}"/>
          </ac:picMkLst>
        </pc:picChg>
      </pc:sldChg>
    </pc:docChg>
  </pc:docChgLst>
  <pc:docChgLst>
    <pc:chgData name="Caz Farrell" userId="S::cazfarrell@rentalcars.com::0da3e023-cdb1-4d8c-959f-d6192e8016c3" providerId="AD" clId="Web-{E938F907-2B21-75B4-7A97-6866D313A282}"/>
    <pc:docChg chg="addSld modSld sldOrd">
      <pc:chgData name="Caz Farrell" userId="S::cazfarrell@rentalcars.com::0da3e023-cdb1-4d8c-959f-d6192e8016c3" providerId="AD" clId="Web-{E938F907-2B21-75B4-7A97-6866D313A282}" dt="2019-04-11T13:27:01.358" v="301" actId="20577"/>
      <pc:docMkLst>
        <pc:docMk/>
      </pc:docMkLst>
      <pc:sldChg chg="modSp">
        <pc:chgData name="Caz Farrell" userId="S::cazfarrell@rentalcars.com::0da3e023-cdb1-4d8c-959f-d6192e8016c3" providerId="AD" clId="Web-{E938F907-2B21-75B4-7A97-6866D313A282}" dt="2019-04-11T12:37:03.049" v="40" actId="20577"/>
        <pc:sldMkLst>
          <pc:docMk/>
          <pc:sldMk cId="1751772155" sldId="278"/>
        </pc:sldMkLst>
        <pc:spChg chg="mod">
          <ac:chgData name="Caz Farrell" userId="S::cazfarrell@rentalcars.com::0da3e023-cdb1-4d8c-959f-d6192e8016c3" providerId="AD" clId="Web-{E938F907-2B21-75B4-7A97-6866D313A282}" dt="2019-04-11T12:37:03.049" v="40" actId="20577"/>
          <ac:spMkLst>
            <pc:docMk/>
            <pc:sldMk cId="1751772155" sldId="278"/>
            <ac:spMk id="8" creationId="{A6F34877-9DA5-45B1-9717-E73674CCC115}"/>
          </ac:spMkLst>
        </pc:spChg>
      </pc:sldChg>
      <pc:sldChg chg="ord">
        <pc:chgData name="Caz Farrell" userId="S::cazfarrell@rentalcars.com::0da3e023-cdb1-4d8c-959f-d6192e8016c3" providerId="AD" clId="Web-{E938F907-2B21-75B4-7A97-6866D313A282}" dt="2019-04-11T12:50:32.939" v="75"/>
        <pc:sldMkLst>
          <pc:docMk/>
          <pc:sldMk cId="462932342" sldId="280"/>
        </pc:sldMkLst>
      </pc:sldChg>
      <pc:sldChg chg="ord modNotes">
        <pc:chgData name="Caz Farrell" userId="S::cazfarrell@rentalcars.com::0da3e023-cdb1-4d8c-959f-d6192e8016c3" providerId="AD" clId="Web-{E938F907-2B21-75B4-7A97-6866D313A282}" dt="2019-04-11T13:24:22.640" v="229"/>
        <pc:sldMkLst>
          <pc:docMk/>
          <pc:sldMk cId="2559772690" sldId="281"/>
        </pc:sldMkLst>
      </pc:sldChg>
      <pc:sldChg chg="modSp mod ord modClrScheme chgLayout modNotes">
        <pc:chgData name="Caz Farrell" userId="S::cazfarrell@rentalcars.com::0da3e023-cdb1-4d8c-959f-d6192e8016c3" providerId="AD" clId="Web-{E938F907-2B21-75B4-7A97-6866D313A282}" dt="2019-04-11T12:58:50.954" v="191"/>
        <pc:sldMkLst>
          <pc:docMk/>
          <pc:sldMk cId="3769051510" sldId="284"/>
        </pc:sldMkLst>
        <pc:spChg chg="mod ord">
          <ac:chgData name="Caz Farrell" userId="S::cazfarrell@rentalcars.com::0da3e023-cdb1-4d8c-959f-d6192e8016c3" providerId="AD" clId="Web-{E938F907-2B21-75B4-7A97-6866D313A282}" dt="2019-04-11T12:58:50.954" v="191"/>
          <ac:spMkLst>
            <pc:docMk/>
            <pc:sldMk cId="3769051510" sldId="284"/>
            <ac:spMk id="2" creationId="{40C8F42A-A661-4572-A944-B9EFF7311756}"/>
          </ac:spMkLst>
        </pc:spChg>
        <pc:spChg chg="mod ord">
          <ac:chgData name="Caz Farrell" userId="S::cazfarrell@rentalcars.com::0da3e023-cdb1-4d8c-959f-d6192e8016c3" providerId="AD" clId="Web-{E938F907-2B21-75B4-7A97-6866D313A282}" dt="2019-04-11T12:58:50.954" v="191"/>
          <ac:spMkLst>
            <pc:docMk/>
            <pc:sldMk cId="3769051510" sldId="284"/>
            <ac:spMk id="3" creationId="{3910C6D9-3021-486E-B9F6-D6155C433FFE}"/>
          </ac:spMkLst>
        </pc:spChg>
      </pc:sldChg>
      <pc:sldChg chg="modSp">
        <pc:chgData name="Caz Farrell" userId="S::cazfarrell@rentalcars.com::0da3e023-cdb1-4d8c-959f-d6192e8016c3" providerId="AD" clId="Web-{E938F907-2B21-75B4-7A97-6866D313A282}" dt="2019-04-11T13:26:11.093" v="286" actId="20577"/>
        <pc:sldMkLst>
          <pc:docMk/>
          <pc:sldMk cId="3691072701" sldId="286"/>
        </pc:sldMkLst>
        <pc:spChg chg="mod">
          <ac:chgData name="Caz Farrell" userId="S::cazfarrell@rentalcars.com::0da3e023-cdb1-4d8c-959f-d6192e8016c3" providerId="AD" clId="Web-{E938F907-2B21-75B4-7A97-6866D313A282}" dt="2019-04-11T13:26:11.093" v="286" actId="20577"/>
          <ac:spMkLst>
            <pc:docMk/>
            <pc:sldMk cId="3691072701" sldId="286"/>
            <ac:spMk id="3" creationId="{B4DC493C-B785-43AB-94AA-8F8ACC1695FF}"/>
          </ac:spMkLst>
        </pc:spChg>
      </pc:sldChg>
      <pc:sldChg chg="modSp">
        <pc:chgData name="Caz Farrell" userId="S::cazfarrell@rentalcars.com::0da3e023-cdb1-4d8c-959f-d6192e8016c3" providerId="AD" clId="Web-{E938F907-2B21-75B4-7A97-6866D313A282}" dt="2019-04-11T13:26:55.968" v="299" actId="20577"/>
        <pc:sldMkLst>
          <pc:docMk/>
          <pc:sldMk cId="3486659786" sldId="289"/>
        </pc:sldMkLst>
        <pc:spChg chg="mod">
          <ac:chgData name="Caz Farrell" userId="S::cazfarrell@rentalcars.com::0da3e023-cdb1-4d8c-959f-d6192e8016c3" providerId="AD" clId="Web-{E938F907-2B21-75B4-7A97-6866D313A282}" dt="2019-04-11T13:26:55.968" v="299" actId="20577"/>
          <ac:spMkLst>
            <pc:docMk/>
            <pc:sldMk cId="3486659786" sldId="289"/>
            <ac:spMk id="3" creationId="{92532CC4-981B-42F6-A9CE-7B78743EDAAC}"/>
          </ac:spMkLst>
        </pc:spChg>
      </pc:sldChg>
      <pc:sldChg chg="modSp modNotes">
        <pc:chgData name="Caz Farrell" userId="S::cazfarrell@rentalcars.com::0da3e023-cdb1-4d8c-959f-d6192e8016c3" providerId="AD" clId="Web-{E938F907-2B21-75B4-7A97-6866D313A282}" dt="2019-04-11T12:36:03.252" v="29" actId="20577"/>
        <pc:sldMkLst>
          <pc:docMk/>
          <pc:sldMk cId="1756187842" sldId="290"/>
        </pc:sldMkLst>
        <pc:spChg chg="mod">
          <ac:chgData name="Caz Farrell" userId="S::cazfarrell@rentalcars.com::0da3e023-cdb1-4d8c-959f-d6192e8016c3" providerId="AD" clId="Web-{E938F907-2B21-75B4-7A97-6866D313A282}" dt="2019-04-11T12:36:03.252" v="29" actId="20577"/>
          <ac:spMkLst>
            <pc:docMk/>
            <pc:sldMk cId="1756187842" sldId="290"/>
            <ac:spMk id="3" creationId="{92CA042C-4D29-4DFD-80BA-715776C110E6}"/>
          </ac:spMkLst>
        </pc:spChg>
      </pc:sldChg>
      <pc:sldChg chg="modNotes">
        <pc:chgData name="Caz Farrell" userId="S::cazfarrell@rentalcars.com::0da3e023-cdb1-4d8c-959f-d6192e8016c3" providerId="AD" clId="Web-{E938F907-2B21-75B4-7A97-6866D313A282}" dt="2019-04-11T13:26:43.452" v="298"/>
        <pc:sldMkLst>
          <pc:docMk/>
          <pc:sldMk cId="1944744930" sldId="291"/>
        </pc:sldMkLst>
      </pc:sldChg>
      <pc:sldChg chg="modSp new ord">
        <pc:chgData name="Caz Farrell" userId="S::cazfarrell@rentalcars.com::0da3e023-cdb1-4d8c-959f-d6192e8016c3" providerId="AD" clId="Web-{E938F907-2B21-75B4-7A97-6866D313A282}" dt="2019-04-11T12:50:32.939" v="73"/>
        <pc:sldMkLst>
          <pc:docMk/>
          <pc:sldMk cId="2244833348" sldId="294"/>
        </pc:sldMkLst>
        <pc:spChg chg="mod">
          <ac:chgData name="Caz Farrell" userId="S::cazfarrell@rentalcars.com::0da3e023-cdb1-4d8c-959f-d6192e8016c3" providerId="AD" clId="Web-{E938F907-2B21-75B4-7A97-6866D313A282}" dt="2019-04-11T12:34:20.752" v="25" actId="20577"/>
          <ac:spMkLst>
            <pc:docMk/>
            <pc:sldMk cId="2244833348" sldId="294"/>
            <ac:spMk id="2" creationId="{40538578-D39F-41C9-8C5B-9F8DE83D640C}"/>
          </ac:spMkLst>
        </pc:spChg>
      </pc:sldChg>
      <pc:sldChg chg="addSp delSp modSp new modNotes">
        <pc:chgData name="Caz Farrell" userId="S::cazfarrell@rentalcars.com::0da3e023-cdb1-4d8c-959f-d6192e8016c3" providerId="AD" clId="Web-{E938F907-2B21-75B4-7A97-6866D313A282}" dt="2019-04-11T13:25:18.811" v="278"/>
        <pc:sldMkLst>
          <pc:docMk/>
          <pc:sldMk cId="1878283347" sldId="295"/>
        </pc:sldMkLst>
        <pc:spChg chg="mod">
          <ac:chgData name="Caz Farrell" userId="S::cazfarrell@rentalcars.com::0da3e023-cdb1-4d8c-959f-d6192e8016c3" providerId="AD" clId="Web-{E938F907-2B21-75B4-7A97-6866D313A282}" dt="2019-04-11T12:50:55.861" v="85" actId="20577"/>
          <ac:spMkLst>
            <pc:docMk/>
            <pc:sldMk cId="1878283347" sldId="295"/>
            <ac:spMk id="2" creationId="{5B9A6E3A-4218-42D0-81FD-F58A443E0B70}"/>
          </ac:spMkLst>
        </pc:spChg>
        <pc:spChg chg="del">
          <ac:chgData name="Caz Farrell" userId="S::cazfarrell@rentalcars.com::0da3e023-cdb1-4d8c-959f-d6192e8016c3" providerId="AD" clId="Web-{E938F907-2B21-75B4-7A97-6866D313A282}" dt="2019-04-11T12:55:27.610" v="156"/>
          <ac:spMkLst>
            <pc:docMk/>
            <pc:sldMk cId="1878283347" sldId="295"/>
            <ac:spMk id="3" creationId="{7A8480E5-07C6-483F-AC26-625921252C4D}"/>
          </ac:spMkLst>
        </pc:spChg>
        <pc:picChg chg="add mod ord">
          <ac:chgData name="Caz Farrell" userId="S::cazfarrell@rentalcars.com::0da3e023-cdb1-4d8c-959f-d6192e8016c3" providerId="AD" clId="Web-{E938F907-2B21-75B4-7A97-6866D313A282}" dt="2019-04-11T12:55:27.610" v="156"/>
          <ac:picMkLst>
            <pc:docMk/>
            <pc:sldMk cId="1878283347" sldId="295"/>
            <ac:picMk id="4" creationId="{A43D5204-9071-4ED5-B3D5-CCD15E7C039F}"/>
          </ac:picMkLst>
        </pc:picChg>
      </pc:sldChg>
      <pc:sldChg chg="new ord modNotes">
        <pc:chgData name="Caz Farrell" userId="S::cazfarrell@rentalcars.com::0da3e023-cdb1-4d8c-959f-d6192e8016c3" providerId="AD" clId="Web-{E938F907-2B21-75B4-7A97-6866D313A282}" dt="2019-04-11T13:25:37.280" v="283"/>
        <pc:sldMkLst>
          <pc:docMk/>
          <pc:sldMk cId="2986839517"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AFA73B-CFDD-42A4-977E-437AE109C5A6}" type="datetimeFigureOut">
              <a:rPr lang="en-GB" smtClean="0"/>
              <a:t>18/04/2019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55213A-C1EE-412D-A67F-9925E74D4C13}" type="slidenum">
              <a:rPr lang="en-GB" smtClean="0"/>
              <a:t>‹#›</a:t>
            </a:fld>
            <a:endParaRPr lang="en-GB"/>
          </a:p>
        </p:txBody>
      </p:sp>
    </p:spTree>
    <p:extLst>
      <p:ext uri="{BB962C8B-B14F-4D97-AF65-F5344CB8AC3E}">
        <p14:creationId xmlns:p14="http://schemas.microsoft.com/office/powerpoint/2010/main" val="197430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and welcome</a:t>
            </a:r>
            <a:endParaRPr lang="en-US"/>
          </a:p>
        </p:txBody>
      </p:sp>
      <p:sp>
        <p:nvSpPr>
          <p:cNvPr id="4" name="Slide Number Placeholder 3"/>
          <p:cNvSpPr>
            <a:spLocks noGrp="1"/>
          </p:cNvSpPr>
          <p:nvPr>
            <p:ph type="sldNum" sz="quarter" idx="5"/>
          </p:nvPr>
        </p:nvSpPr>
        <p:spPr/>
        <p:txBody>
          <a:bodyPr/>
          <a:lstStyle/>
          <a:p>
            <a:fld id="{F455213A-C1EE-412D-A67F-9925E74D4C13}" type="slidenum">
              <a:rPr lang="en-GB" smtClean="0"/>
              <a:t>1</a:t>
            </a:fld>
            <a:endParaRPr lang="en-GB"/>
          </a:p>
        </p:txBody>
      </p:sp>
    </p:spTree>
    <p:extLst>
      <p:ext uri="{BB962C8B-B14F-4D97-AF65-F5344CB8AC3E}">
        <p14:creationId xmlns:p14="http://schemas.microsoft.com/office/powerpoint/2010/main" val="3507827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a:p>
            <a:r>
              <a:rPr lang="en-US" b="1" dirty="0"/>
              <a:t>Connect</a:t>
            </a:r>
            <a:endParaRPr lang="en-US" b="1" dirty="0">
              <a:cs typeface="Calibri"/>
            </a:endParaRPr>
          </a:p>
          <a:p>
            <a:r>
              <a:rPr lang="en-US" dirty="0">
                <a:cs typeface="Calibri"/>
              </a:rPr>
              <a:t>List types of value </a:t>
            </a:r>
          </a:p>
          <a:p>
            <a:r>
              <a:rPr lang="en-US" dirty="0">
                <a:cs typeface="Calibri"/>
              </a:rPr>
              <a:t>e.g. </a:t>
            </a:r>
          </a:p>
          <a:p>
            <a:r>
              <a:rPr lang="en-US" dirty="0">
                <a:cs typeface="Calibri"/>
              </a:rPr>
              <a:t>Knowledge</a:t>
            </a:r>
          </a:p>
          <a:p>
            <a:pPr marL="171450" indent="-171450">
              <a:buFont typeface="Arial"/>
              <a:buChar char="•"/>
            </a:pPr>
            <a:r>
              <a:rPr lang="en-US" dirty="0">
                <a:cs typeface="Calibri"/>
              </a:rPr>
              <a:t>Money</a:t>
            </a:r>
          </a:p>
          <a:p>
            <a:pPr marL="171450" indent="-171450">
              <a:buFont typeface="Arial"/>
              <a:buChar char="•"/>
            </a:pPr>
            <a:r>
              <a:rPr lang="en-US" dirty="0">
                <a:cs typeface="Calibri"/>
              </a:rPr>
              <a:t>Security</a:t>
            </a:r>
          </a:p>
          <a:p>
            <a:pPr marL="171450" indent="-171450">
              <a:buFont typeface="Arial"/>
              <a:buChar char="•"/>
            </a:pPr>
            <a:r>
              <a:rPr lang="en-US" dirty="0">
                <a:cs typeface="Calibri"/>
              </a:rPr>
              <a:t>Good health</a:t>
            </a:r>
          </a:p>
          <a:p>
            <a:pPr marL="171450" indent="-171450">
              <a:buFont typeface="Arial"/>
              <a:buChar char="•"/>
            </a:pPr>
            <a:r>
              <a:rPr lang="en-US" dirty="0">
                <a:cs typeface="Calibri"/>
              </a:rPr>
              <a:t>Not losing money</a:t>
            </a:r>
          </a:p>
          <a:p>
            <a:pPr marL="171450" indent="-171450">
              <a:buFont typeface="Arial"/>
              <a:buChar char="•"/>
            </a:pPr>
            <a:r>
              <a:rPr lang="en-US" dirty="0">
                <a:cs typeface="Calibri"/>
              </a:rPr>
              <a:t>Good karma</a:t>
            </a:r>
          </a:p>
          <a:p>
            <a:pPr marL="171450" indent="-171450">
              <a:buFont typeface="Arial"/>
              <a:buChar char="•"/>
            </a:pPr>
            <a:r>
              <a:rPr lang="en-US" dirty="0">
                <a:cs typeface="Calibri"/>
              </a:rPr>
              <a:t>Peace of mind</a:t>
            </a:r>
          </a:p>
          <a:p>
            <a:pPr marL="171450" indent="-171450">
              <a:buFont typeface="Arial"/>
              <a:buChar char="•"/>
            </a:pPr>
            <a:r>
              <a:rPr lang="en-US" dirty="0">
                <a:cs typeface="Calibri"/>
              </a:rPr>
              <a:t>Time</a:t>
            </a:r>
            <a:endParaRPr lang="en-US" dirty="0"/>
          </a:p>
          <a:p>
            <a:pPr marL="171450" indent="-171450">
              <a:buFont typeface="Arial"/>
              <a:buChar char="•"/>
            </a:pPr>
            <a:r>
              <a:rPr lang="en-US" dirty="0">
                <a:cs typeface="Calibri"/>
              </a:rPr>
              <a:t>Having a full stomach</a:t>
            </a:r>
          </a:p>
          <a:p>
            <a:pPr marL="171450" indent="-171450">
              <a:buFont typeface="Arial"/>
              <a:buChar char="•"/>
            </a:pPr>
            <a:r>
              <a:rPr lang="en-US" dirty="0">
                <a:cs typeface="Calibri"/>
              </a:rPr>
              <a:t>Customer loyalty</a:t>
            </a:r>
          </a:p>
          <a:p>
            <a:endParaRPr lang="en-US" dirty="0"/>
          </a:p>
          <a:p>
            <a:r>
              <a:rPr lang="en-US" b="1" dirty="0"/>
              <a:t>Concept</a:t>
            </a: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Value means different things to different people. One way to look at this is to look at the transactions between our users.</a:t>
            </a:r>
          </a:p>
          <a:p>
            <a:r>
              <a:rPr lang="en-US" dirty="0">
                <a:cs typeface="Calibri"/>
              </a:rPr>
              <a:t>A transaction delivers value to both parties</a:t>
            </a:r>
            <a:endParaRPr lang="en-US" dirty="0"/>
          </a:p>
          <a:p>
            <a:r>
              <a:rPr lang="en-US" dirty="0">
                <a:cs typeface="Calibri"/>
              </a:rPr>
              <a:t>For example, Person A gets money. Person B feels good about themselves</a:t>
            </a:r>
          </a:p>
          <a:p>
            <a:endParaRPr lang="en-US" dirty="0">
              <a:cs typeface="Calibri"/>
            </a:endParaRPr>
          </a:p>
          <a:p>
            <a:r>
              <a:rPr lang="en-US" b="1" dirty="0">
                <a:cs typeface="Calibri"/>
              </a:rPr>
              <a:t>Concrete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cs typeface="Calibri"/>
              </a:rPr>
              <a:t>Now let's add the value into our chart.</a:t>
            </a:r>
          </a:p>
          <a:p>
            <a:endParaRPr lang="en-US" dirty="0">
              <a:cs typeface="Calibri"/>
            </a:endParaRPr>
          </a:p>
          <a:p>
            <a:r>
              <a:rPr lang="en-US" b="1" dirty="0">
                <a:cs typeface="Calibri"/>
              </a:rPr>
              <a:t>Conclusion </a:t>
            </a:r>
          </a:p>
          <a:p>
            <a:r>
              <a:rPr lang="en-US" dirty="0">
                <a:cs typeface="Calibri"/>
              </a:rPr>
              <a:t>If we focus on where the value is we can zoom in on what we should work on and not waste time creating features that won't be used as much</a:t>
            </a:r>
          </a:p>
          <a:p>
            <a:r>
              <a:rPr lang="en-US" dirty="0">
                <a:cs typeface="Calibri"/>
              </a:rPr>
              <a:t> - draw out Value S curve</a:t>
            </a:r>
          </a:p>
          <a:p>
            <a:r>
              <a:rPr lang="en-US" dirty="0">
                <a:cs typeface="Calibri"/>
              </a:rPr>
              <a:t>80 – 20 rule</a:t>
            </a:r>
          </a:p>
          <a:p>
            <a:endParaRPr lang="en-US" b="1" dirty="0"/>
          </a:p>
          <a:p>
            <a:endParaRPr lang="en-US" dirty="0">
              <a:cs typeface="Calibri"/>
            </a:endParaRPr>
          </a:p>
          <a:p>
            <a:r>
              <a:rPr lang="en-US" dirty="0">
                <a:cs typeface="Calibri"/>
              </a:rPr>
              <a:t>First we need to identify who is involved in each transaction</a:t>
            </a:r>
          </a:p>
          <a:p>
            <a:pPr marL="171450" indent="-171450">
              <a:buFont typeface="Wingdings"/>
              <a:buChar char="Ø"/>
            </a:pPr>
            <a:r>
              <a:rPr lang="en-US" dirty="0">
                <a:cs typeface="Calibri"/>
              </a:rPr>
              <a:t>Stick an empty post-it in the grid if a person is involved in an action </a:t>
            </a:r>
          </a:p>
          <a:p>
            <a:pPr marL="171450" indent="-171450">
              <a:buFont typeface="Wingdings"/>
              <a:buChar char="Ø"/>
            </a:pPr>
            <a:endParaRPr lang="en-US" dirty="0">
              <a:cs typeface="Calibri"/>
            </a:endParaRPr>
          </a:p>
          <a:p>
            <a:r>
              <a:rPr lang="en-US" dirty="0">
                <a:cs typeface="Calibri"/>
              </a:rPr>
              <a:t>Next we add in the value – let’s write this on the post-it notes</a:t>
            </a:r>
          </a:p>
          <a:p>
            <a:pPr marL="171450" indent="-171450">
              <a:buFont typeface="Wingdings"/>
              <a:buChar char="Ø"/>
            </a:pPr>
            <a:r>
              <a:rPr lang="en-US" dirty="0">
                <a:cs typeface="Calibri"/>
              </a:rPr>
              <a:t>e.g. Caz +  gives money....Value = good karma</a:t>
            </a:r>
          </a:p>
        </p:txBody>
      </p:sp>
      <p:sp>
        <p:nvSpPr>
          <p:cNvPr id="4" name="Slide Number Placeholder 3"/>
          <p:cNvSpPr>
            <a:spLocks noGrp="1"/>
          </p:cNvSpPr>
          <p:nvPr>
            <p:ph type="sldNum" sz="quarter" idx="5"/>
          </p:nvPr>
        </p:nvSpPr>
        <p:spPr/>
        <p:txBody>
          <a:bodyPr/>
          <a:lstStyle/>
          <a:p>
            <a:fld id="{F455213A-C1EE-412D-A67F-9925E74D4C13}" type="slidenum">
              <a:rPr lang="en-GB" smtClean="0"/>
              <a:t>10</a:t>
            </a:fld>
            <a:endParaRPr lang="en-GB"/>
          </a:p>
        </p:txBody>
      </p:sp>
    </p:spTree>
    <p:extLst>
      <p:ext uri="{BB962C8B-B14F-4D97-AF65-F5344CB8AC3E}">
        <p14:creationId xmlns:p14="http://schemas.microsoft.com/office/powerpoint/2010/main" val="4094947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Summarise what a user story map does</a:t>
            </a:r>
          </a:p>
          <a:p>
            <a:endParaRPr lang="en-US">
              <a:cs typeface="Calibri"/>
            </a:endParaRPr>
          </a:p>
          <a:p>
            <a:r>
              <a:rPr lang="en-US" b="1">
                <a:cs typeface="Calibri"/>
              </a:rPr>
              <a:t>Q: When </a:t>
            </a:r>
            <a:r>
              <a:rPr lang="en-US">
                <a:cs typeface="Calibri"/>
              </a:rPr>
              <a:t>should we do this?</a:t>
            </a:r>
          </a:p>
          <a:p>
            <a:r>
              <a:rPr lang="en-US" b="1">
                <a:cs typeface="Calibri"/>
              </a:rPr>
              <a:t>A:</a:t>
            </a:r>
            <a:r>
              <a:rPr lang="en-US">
                <a:cs typeface="Calibri"/>
              </a:rPr>
              <a:t> Up front (but high level – remember our Facebook features</a:t>
            </a:r>
          </a:p>
          <a:p>
            <a:r>
              <a:rPr lang="en-US">
                <a:cs typeface="Calibri"/>
              </a:rPr>
              <a:t>For new pieces of work</a:t>
            </a:r>
          </a:p>
          <a:p>
            <a:endParaRPr lang="en-US">
              <a:cs typeface="Calibri"/>
            </a:endParaRPr>
          </a:p>
          <a:p>
            <a:r>
              <a:rPr lang="en-US" b="1">
                <a:cs typeface="Calibri"/>
              </a:rPr>
              <a:t>Q: Who </a:t>
            </a:r>
            <a:r>
              <a:rPr lang="en-US">
                <a:cs typeface="Calibri"/>
              </a:rPr>
              <a:t>should be a part of this?</a:t>
            </a:r>
          </a:p>
          <a:p>
            <a:r>
              <a:rPr lang="en-US" b="1">
                <a:cs typeface="Calibri"/>
              </a:rPr>
              <a:t>A:</a:t>
            </a:r>
            <a:r>
              <a:rPr lang="en-US">
                <a:cs typeface="Calibri"/>
              </a:rPr>
              <a:t> EVERYONE NEEDS TO BE INVOLVED</a:t>
            </a:r>
          </a:p>
          <a:p>
            <a:endParaRPr lang="en-US">
              <a:cs typeface="Calibri"/>
            </a:endParaRPr>
          </a:p>
          <a:p>
            <a:r>
              <a:rPr lang="en-US">
                <a:cs typeface="Calibri"/>
              </a:rPr>
              <a:t>The answer to these questions is solved by Agile principles.......</a:t>
            </a:r>
          </a:p>
          <a:p>
            <a:endParaRPr lang="en-US">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11</a:t>
            </a:fld>
            <a:endParaRPr lang="en-GB"/>
          </a:p>
        </p:txBody>
      </p:sp>
    </p:spTree>
    <p:extLst>
      <p:ext uri="{BB962C8B-B14F-4D97-AF65-F5344CB8AC3E}">
        <p14:creationId xmlns:p14="http://schemas.microsoft.com/office/powerpoint/2010/main" val="56594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When</a:t>
            </a:r>
          </a:p>
          <a:p>
            <a:endParaRPr lang="en-US" b="1" dirty="0">
              <a:cs typeface="Calibri"/>
            </a:endParaRPr>
          </a:p>
          <a:p>
            <a:r>
              <a:rPr lang="en-US" dirty="0">
                <a:cs typeface="Calibri"/>
              </a:rPr>
              <a:t>1) Working software = focusing on the goal without the limitation of a tech stack means we can deliver value faster without diving down rabbit hole that limit our ability to meet our goal. </a:t>
            </a:r>
          </a:p>
          <a:p>
            <a:endParaRPr lang="en-US" dirty="0">
              <a:cs typeface="Calibri"/>
            </a:endParaRPr>
          </a:p>
          <a:p>
            <a:r>
              <a:rPr lang="en-US" dirty="0">
                <a:cs typeface="Calibri"/>
              </a:rPr>
              <a:t>2) Responding to change = need NOT solution and subsequently keeping stories independent from each other means we can pivot even in a late stage of development</a:t>
            </a:r>
          </a:p>
          <a:p>
            <a:endParaRPr lang="en-US" dirty="0">
              <a:cs typeface="Calibri"/>
            </a:endParaRPr>
          </a:p>
          <a:p>
            <a:r>
              <a:rPr lang="en-US" b="1" dirty="0">
                <a:cs typeface="Calibri"/>
              </a:rPr>
              <a:t>Who</a:t>
            </a:r>
          </a:p>
          <a:p>
            <a:endParaRPr lang="en-US" dirty="0">
              <a:cs typeface="Calibri"/>
            </a:endParaRPr>
          </a:p>
          <a:p>
            <a:r>
              <a:rPr lang="en-US" dirty="0">
                <a:cs typeface="Calibri"/>
              </a:rPr>
              <a:t>1) </a:t>
            </a:r>
            <a:r>
              <a:rPr lang="en-US" dirty="0"/>
              <a:t>Individual interactions = collaborate with each other. A user story is a record of a conversation. If you develop this together you will understand each other better</a:t>
            </a:r>
          </a:p>
          <a:p>
            <a:endParaRPr lang="en-US" dirty="0">
              <a:cs typeface="Calibri"/>
            </a:endParaRPr>
          </a:p>
          <a:p>
            <a:r>
              <a:rPr lang="en-US" dirty="0">
                <a:cs typeface="Calibri"/>
              </a:rPr>
              <a:t>2) Customer collaboration = customer focus. Non-technical way to bring them into the conversation. </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12</a:t>
            </a:fld>
            <a:endParaRPr lang="en-GB"/>
          </a:p>
        </p:txBody>
      </p:sp>
    </p:spTree>
    <p:extLst>
      <p:ext uri="{BB962C8B-B14F-4D97-AF65-F5344CB8AC3E}">
        <p14:creationId xmlns:p14="http://schemas.microsoft.com/office/powerpoint/2010/main" val="3400858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55213A-C1EE-412D-A67F-9925E74D4C13}" type="slidenum">
              <a:rPr lang="en-GB" smtClean="0"/>
              <a:t>13</a:t>
            </a:fld>
            <a:endParaRPr lang="en-GB"/>
          </a:p>
        </p:txBody>
      </p:sp>
    </p:spTree>
    <p:extLst>
      <p:ext uri="{BB962C8B-B14F-4D97-AF65-F5344CB8AC3E}">
        <p14:creationId xmlns:p14="http://schemas.microsoft.com/office/powerpoint/2010/main" val="13298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5213A-C1EE-412D-A67F-9925E74D4C13}" type="slidenum">
              <a:rPr lang="en-GB" smtClean="0"/>
              <a:t>14</a:t>
            </a:fld>
            <a:endParaRPr lang="en-GB"/>
          </a:p>
        </p:txBody>
      </p:sp>
    </p:spTree>
    <p:extLst>
      <p:ext uri="{BB962C8B-B14F-4D97-AF65-F5344CB8AC3E}">
        <p14:creationId xmlns:p14="http://schemas.microsoft.com/office/powerpoint/2010/main" val="275778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cs typeface="Calibri"/>
              </a:rPr>
              <a:t>House keeping</a:t>
            </a:r>
          </a:p>
          <a:p>
            <a:r>
              <a:rPr lang="en-GB" dirty="0">
                <a:cs typeface="Calibri"/>
              </a:rPr>
              <a:t>Laptops and phones</a:t>
            </a:r>
          </a:p>
          <a:p>
            <a:endParaRPr lang="en-GB" dirty="0">
              <a:cs typeface="Calibri"/>
            </a:endParaRPr>
          </a:p>
          <a:p>
            <a:r>
              <a:rPr lang="en-GB" dirty="0">
                <a:cs typeface="Calibri"/>
              </a:rPr>
              <a:t>Day 2</a:t>
            </a:r>
          </a:p>
          <a:p>
            <a:r>
              <a:rPr lang="en-GB" dirty="0">
                <a:cs typeface="Calibri"/>
              </a:rPr>
              <a:t>Creating a backlog using user stories </a:t>
            </a:r>
          </a:p>
          <a:p>
            <a:r>
              <a:rPr lang="en-GB" dirty="0">
                <a:cs typeface="Calibri"/>
              </a:rPr>
              <a:t>Estimating return on investment</a:t>
            </a:r>
          </a:p>
          <a:p>
            <a:r>
              <a:rPr lang="en-GB" dirty="0">
                <a:cs typeface="Calibri"/>
              </a:rPr>
              <a:t>Breaking down areas of work</a:t>
            </a:r>
          </a:p>
          <a:p>
            <a:r>
              <a:rPr lang="en-GB" dirty="0">
                <a:cs typeface="Calibri"/>
              </a:rPr>
              <a:t>How to write a good story</a:t>
            </a:r>
          </a:p>
          <a:p>
            <a:r>
              <a:rPr lang="en-GB" dirty="0">
                <a:cs typeface="Calibri"/>
              </a:rPr>
              <a:t>Relative sizing</a:t>
            </a:r>
          </a:p>
          <a:p>
            <a:r>
              <a:rPr lang="en-GB" dirty="0">
                <a:cs typeface="Calibri"/>
              </a:rPr>
              <a:t>Prioritisation</a:t>
            </a:r>
          </a:p>
          <a:p>
            <a:endParaRPr lang="en-GB" dirty="0">
              <a:cs typeface="Calibri"/>
            </a:endParaRPr>
          </a:p>
          <a:p>
            <a:endParaRPr lang="en-GB" dirty="0">
              <a:cs typeface="Calibri"/>
            </a:endParaRPr>
          </a:p>
          <a:p>
            <a:r>
              <a:rPr lang="en-GB" b="1" dirty="0">
                <a:cs typeface="Calibri"/>
              </a:rPr>
              <a:t>Breaks:</a:t>
            </a:r>
          </a:p>
          <a:p>
            <a:r>
              <a:rPr lang="en-GB" dirty="0">
                <a:cs typeface="Calibri"/>
              </a:rPr>
              <a:t>- </a:t>
            </a:r>
          </a:p>
          <a:p>
            <a:endParaRPr lang="en-GB"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pPr/>
              <a:t>15</a:t>
            </a:fld>
            <a:endParaRPr lang="en-GB"/>
          </a:p>
        </p:txBody>
      </p:sp>
    </p:spTree>
    <p:extLst>
      <p:ext uri="{BB962C8B-B14F-4D97-AF65-F5344CB8AC3E}">
        <p14:creationId xmlns:p14="http://schemas.microsoft.com/office/powerpoint/2010/main" val="207004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remind ourselves what we did yesterday:</a:t>
            </a:r>
          </a:p>
          <a:p>
            <a:br>
              <a:rPr lang="en-US" dirty="0">
                <a:cs typeface="+mn-lt"/>
              </a:rPr>
            </a:br>
            <a:r>
              <a:rPr lang="en-US" dirty="0">
                <a:cs typeface="Calibri"/>
              </a:rPr>
              <a:t>Who can tell us the three components we identified for our story map.</a:t>
            </a:r>
          </a:p>
          <a:p>
            <a:r>
              <a:rPr lang="en-US" dirty="0">
                <a:cs typeface="Calibri"/>
              </a:rPr>
              <a:t>Users</a:t>
            </a:r>
          </a:p>
          <a:p>
            <a:r>
              <a:rPr lang="en-US" dirty="0">
                <a:cs typeface="Calibri"/>
              </a:rPr>
              <a:t>Goals</a:t>
            </a:r>
          </a:p>
          <a:p>
            <a:r>
              <a:rPr lang="en-US" dirty="0">
                <a:cs typeface="Calibri"/>
              </a:rPr>
              <a:t>Value</a:t>
            </a:r>
          </a:p>
          <a:p>
            <a:endParaRPr lang="en-US" dirty="0">
              <a:cs typeface="Calibri"/>
            </a:endParaRPr>
          </a:p>
          <a:p>
            <a:r>
              <a:rPr lang="en-US" dirty="0">
                <a:cs typeface="Calibri"/>
              </a:rPr>
              <a:t>What are some of the different types of value?</a:t>
            </a:r>
          </a:p>
          <a:p>
            <a:r>
              <a:rPr lang="en-US" dirty="0">
                <a:cs typeface="Calibri"/>
              </a:rPr>
              <a:t>Why is it important to identify </a:t>
            </a:r>
          </a:p>
        </p:txBody>
      </p:sp>
      <p:sp>
        <p:nvSpPr>
          <p:cNvPr id="4" name="Slide Number Placeholder 3"/>
          <p:cNvSpPr>
            <a:spLocks noGrp="1"/>
          </p:cNvSpPr>
          <p:nvPr>
            <p:ph type="sldNum" sz="quarter" idx="5"/>
          </p:nvPr>
        </p:nvSpPr>
        <p:spPr/>
        <p:txBody>
          <a:bodyPr/>
          <a:lstStyle/>
          <a:p>
            <a:fld id="{F455213A-C1EE-412D-A67F-9925E74D4C13}" type="slidenum">
              <a:rPr lang="en-GB" smtClean="0"/>
              <a:t>16</a:t>
            </a:fld>
            <a:endParaRPr lang="en-GB"/>
          </a:p>
        </p:txBody>
      </p:sp>
    </p:spTree>
    <p:extLst>
      <p:ext uri="{BB962C8B-B14F-4D97-AF65-F5344CB8AC3E}">
        <p14:creationId xmlns:p14="http://schemas.microsoft.com/office/powerpoint/2010/main" val="313610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Origins of User Stories</a:t>
            </a:r>
          </a:p>
          <a:p>
            <a:r>
              <a:rPr lang="en-GB" dirty="0"/>
              <a:t>Came from Extreme Programming. </a:t>
            </a:r>
          </a:p>
          <a:p>
            <a:r>
              <a:rPr lang="en-GB" dirty="0"/>
              <a:t>Designed by developers to allow for non technical discussion.</a:t>
            </a:r>
          </a:p>
          <a:p>
            <a:endParaRPr lang="en-GB" dirty="0"/>
          </a:p>
          <a:p>
            <a:r>
              <a:rPr lang="en-GB" dirty="0"/>
              <a:t>Originally 3Cs</a:t>
            </a:r>
          </a:p>
          <a:p>
            <a:r>
              <a:rPr lang="en-GB" dirty="0"/>
              <a:t>Card</a:t>
            </a:r>
          </a:p>
          <a:p>
            <a:r>
              <a:rPr lang="en-GB" dirty="0"/>
              <a:t>Conversation</a:t>
            </a:r>
          </a:p>
          <a:p>
            <a:r>
              <a:rPr lang="en-GB" dirty="0"/>
              <a:t>Confirmation</a:t>
            </a:r>
          </a:p>
          <a:p>
            <a:endParaRPr lang="en-GB" dirty="0"/>
          </a:p>
          <a:p>
            <a:r>
              <a:rPr lang="en-GB" dirty="0"/>
              <a:t>Epics – big stories. WHAT, WHO &amp; WHY. </a:t>
            </a:r>
          </a:p>
          <a:p>
            <a:r>
              <a:rPr lang="en-GB" dirty="0"/>
              <a:t>User stories – small enough to understand, estimate, implement. WHAT, WHO &amp; WHY</a:t>
            </a:r>
          </a:p>
          <a:p>
            <a:r>
              <a:rPr lang="en-GB" dirty="0"/>
              <a:t>Tasks - HOW </a:t>
            </a:r>
          </a:p>
          <a:p>
            <a:endParaRPr lang="en-GB" dirty="0"/>
          </a:p>
          <a:p>
            <a:r>
              <a:rPr lang="en-GB" dirty="0"/>
              <a:t>Lots of teams fall into the trap of working at solely at task level and 1. Lost the ability to delivery value with every release. 2. Lose sight of who this is for and what the value is. </a:t>
            </a:r>
          </a:p>
        </p:txBody>
      </p:sp>
      <p:sp>
        <p:nvSpPr>
          <p:cNvPr id="4" name="Slide Number Placeholder 3"/>
          <p:cNvSpPr>
            <a:spLocks noGrp="1"/>
          </p:cNvSpPr>
          <p:nvPr>
            <p:ph type="sldNum" sz="quarter" idx="5"/>
          </p:nvPr>
        </p:nvSpPr>
        <p:spPr/>
        <p:txBody>
          <a:bodyPr/>
          <a:lstStyle/>
          <a:p>
            <a:fld id="{F455213A-C1EE-412D-A67F-9925E74D4C13}" type="slidenum">
              <a:rPr lang="en-GB" smtClean="0"/>
              <a:t>17</a:t>
            </a:fld>
            <a:endParaRPr lang="en-GB"/>
          </a:p>
        </p:txBody>
      </p:sp>
    </p:spTree>
    <p:extLst>
      <p:ext uri="{BB962C8B-B14F-4D97-AF65-F5344CB8AC3E}">
        <p14:creationId xmlns:p14="http://schemas.microsoft.com/office/powerpoint/2010/main" val="104697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Outcome</a:t>
            </a:r>
          </a:p>
          <a:p>
            <a:r>
              <a:rPr lang="en-US" dirty="0">
                <a:cs typeface="Calibri"/>
              </a:rPr>
              <a:t>- can describe the importance of user stories</a:t>
            </a:r>
          </a:p>
          <a:p>
            <a:endParaRPr lang="en-US" dirty="0">
              <a:cs typeface="Calibri"/>
            </a:endParaRPr>
          </a:p>
          <a:p>
            <a:r>
              <a:rPr lang="en-US" b="1" dirty="0">
                <a:cs typeface="Calibri"/>
              </a:rPr>
              <a:t>Say</a:t>
            </a:r>
          </a:p>
          <a:p>
            <a:r>
              <a:rPr lang="en-US" dirty="0">
                <a:cs typeface="Calibri"/>
              </a:rPr>
              <a:t>Let's go get out the map we created yesterday. We are now going to write what is called a user story. </a:t>
            </a:r>
          </a:p>
          <a:p>
            <a:r>
              <a:rPr lang="en-US" dirty="0">
                <a:cs typeface="Calibri"/>
              </a:rPr>
              <a:t>Introduce the words As/I want/So that</a:t>
            </a:r>
          </a:p>
          <a:p>
            <a:endParaRPr lang="en-US" dirty="0">
              <a:cs typeface="Calibri"/>
            </a:endParaRPr>
          </a:p>
          <a:p>
            <a:r>
              <a:rPr lang="en-US" b="1" dirty="0">
                <a:cs typeface="Calibri"/>
              </a:rPr>
              <a:t>Yesterday we looked at what type of users were involved in our problem, what their goals were and why the users wanted to achieve their goal.</a:t>
            </a:r>
            <a:endParaRPr lang="en-US" dirty="0">
              <a:cs typeface="Calibri"/>
            </a:endParaRPr>
          </a:p>
          <a:p>
            <a:r>
              <a:rPr lang="en-US" b="1" dirty="0">
                <a:cs typeface="Calibri"/>
              </a:rPr>
              <a:t>Today we pull all of that together to create the requirements of our system. This type of requirement is called a User story.</a:t>
            </a:r>
          </a:p>
          <a:p>
            <a:pPr>
              <a:spcBef>
                <a:spcPct val="20000"/>
              </a:spcBef>
            </a:pPr>
            <a:r>
              <a:rPr lang="en-US" dirty="0"/>
              <a:t>User stories are short descriptions of functionality told from the user’s perspective. The focus is on </a:t>
            </a:r>
            <a:r>
              <a:rPr lang="en-US" i="1" dirty="0"/>
              <a:t>why</a:t>
            </a:r>
            <a:r>
              <a:rPr lang="en-US" dirty="0"/>
              <a:t> and </a:t>
            </a:r>
            <a:r>
              <a:rPr lang="en-US" i="1" dirty="0"/>
              <a:t>how</a:t>
            </a:r>
            <a:r>
              <a:rPr lang="en-US" dirty="0"/>
              <a:t> the user interacts with the software.</a:t>
            </a:r>
          </a:p>
          <a:p>
            <a:pPr>
              <a:spcBef>
                <a:spcPct val="20000"/>
              </a:spcBef>
            </a:pPr>
            <a:r>
              <a:rPr lang="en-GB" dirty="0"/>
              <a:t>Articulates a need from the perspective of one particular type of user</a:t>
            </a:r>
            <a:endParaRPr lang="en-US" dirty="0">
              <a:cs typeface="Calibri"/>
            </a:endParaRPr>
          </a:p>
          <a:p>
            <a:pPr>
              <a:spcBef>
                <a:spcPct val="20000"/>
              </a:spcBef>
            </a:pPr>
            <a:r>
              <a:rPr lang="en-GB" dirty="0"/>
              <a:t>Helps us capture functionality</a:t>
            </a:r>
            <a:endParaRPr lang="en-US" dirty="0"/>
          </a:p>
          <a:p>
            <a:pPr>
              <a:spcBef>
                <a:spcPct val="20000"/>
              </a:spcBef>
            </a:pPr>
            <a:r>
              <a:rPr lang="en-GB" dirty="0"/>
              <a:t>Conversation starter</a:t>
            </a:r>
            <a:endParaRPr lang="en-US" dirty="0"/>
          </a:p>
          <a:p>
            <a:pPr>
              <a:spcBef>
                <a:spcPct val="20000"/>
              </a:spcBef>
            </a:pPr>
            <a:r>
              <a:rPr lang="en-GB" dirty="0"/>
              <a:t>Collaboration Tool</a:t>
            </a:r>
            <a:endParaRPr lang="en-US" dirty="0"/>
          </a:p>
          <a:p>
            <a:endParaRPr lang="en-US" dirty="0">
              <a:cs typeface="Calibri"/>
            </a:endParaRPr>
          </a:p>
          <a:p>
            <a:endParaRPr lang="en-US" dirty="0">
              <a:cs typeface="Calibri"/>
            </a:endParaRPr>
          </a:p>
          <a:p>
            <a:r>
              <a:rPr lang="en-US" dirty="0">
                <a:cs typeface="Calibri"/>
              </a:rPr>
              <a:t>Writing requirements as user stories reminds us who we are doing this work for and why – if we can't write a user story for our requirement then we should question whether this is actually needed.</a:t>
            </a:r>
          </a:p>
          <a:p>
            <a:r>
              <a:rPr lang="en-US" dirty="0">
                <a:cs typeface="Calibri"/>
              </a:rPr>
              <a:t>If we can articulate requirements as user stories we can </a:t>
            </a:r>
            <a:r>
              <a:rPr lang="en-US" dirty="0" err="1">
                <a:cs typeface="Calibri"/>
              </a:rPr>
              <a:t>prioritise</a:t>
            </a:r>
            <a:r>
              <a:rPr lang="en-US" dirty="0">
                <a:cs typeface="Calibri"/>
              </a:rPr>
              <a:t> them but we'll come to that later.</a:t>
            </a:r>
          </a:p>
          <a:p>
            <a:endParaRPr lang="en-US" dirty="0">
              <a:cs typeface="Calibri"/>
            </a:endParaRPr>
          </a:p>
          <a:p>
            <a:r>
              <a:rPr lang="en-US" dirty="0">
                <a:cs typeface="Calibri"/>
              </a:rPr>
              <a:t>User stories typically follow a certain format that fits in with our user map from yesterday. </a:t>
            </a:r>
          </a:p>
          <a:p>
            <a:r>
              <a:rPr lang="en-US" dirty="0">
                <a:cs typeface="Calibri"/>
              </a:rPr>
              <a:t>For every area we identified some value we will turn each of these into a user story using the format:</a:t>
            </a:r>
          </a:p>
          <a:p>
            <a:r>
              <a:rPr lang="en-US" dirty="0">
                <a:cs typeface="Calibri"/>
              </a:rPr>
              <a:t>As a &lt;user&gt;</a:t>
            </a:r>
          </a:p>
          <a:p>
            <a:r>
              <a:rPr lang="en-US" dirty="0">
                <a:cs typeface="Calibri"/>
              </a:rPr>
              <a:t>I want &lt;to do goal&gt;</a:t>
            </a:r>
          </a:p>
          <a:p>
            <a:r>
              <a:rPr lang="en-US" dirty="0">
                <a:cs typeface="Calibri"/>
              </a:rPr>
              <a:t>So that &lt;I can get some value&gt;</a:t>
            </a:r>
          </a:p>
          <a:p>
            <a:endParaRPr lang="en-US" dirty="0">
              <a:cs typeface="Calibri"/>
            </a:endParaRPr>
          </a:p>
          <a:p>
            <a:r>
              <a:rPr lang="en-US" b="1" dirty="0">
                <a:cs typeface="Calibri"/>
              </a:rPr>
              <a:t>Let's go to the map and create some user stories in our groups:</a:t>
            </a:r>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18</a:t>
            </a:fld>
            <a:endParaRPr lang="en-GB"/>
          </a:p>
        </p:txBody>
      </p:sp>
    </p:spTree>
    <p:extLst>
      <p:ext uri="{BB962C8B-B14F-4D97-AF65-F5344CB8AC3E}">
        <p14:creationId xmlns:p14="http://schemas.microsoft.com/office/powerpoint/2010/main" val="1198568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Let's write the user stories for each value ticket....</a:t>
            </a:r>
            <a:endParaRPr lang="en-US" dirty="0"/>
          </a:p>
          <a:p>
            <a:endParaRPr lang="en-US" dirty="0">
              <a:cs typeface="Calibri"/>
            </a:endParaRPr>
          </a:p>
          <a:p>
            <a:r>
              <a:rPr lang="en-US" b="1" dirty="0">
                <a:cs typeface="Calibri"/>
              </a:rPr>
              <a:t>Outcome:</a:t>
            </a:r>
          </a:p>
          <a:p>
            <a:r>
              <a:rPr lang="en-US" dirty="0"/>
              <a:t>- can write a user story</a:t>
            </a:r>
          </a:p>
          <a:p>
            <a:endParaRPr lang="en-US" dirty="0">
              <a:cs typeface="Calibri"/>
            </a:endParaRPr>
          </a:p>
          <a:p>
            <a:r>
              <a:rPr lang="en-US" dirty="0">
                <a:cs typeface="Calibri"/>
              </a:rPr>
              <a:t>Activity:</a:t>
            </a:r>
          </a:p>
          <a:p>
            <a:r>
              <a:rPr lang="en-US" dirty="0">
                <a:cs typeface="Calibri"/>
              </a:rPr>
              <a:t>In groups and using the format as a &lt;user&gt; I want to &lt;goal&gt; so that &lt;value&gt; create a post it for each area.</a:t>
            </a:r>
          </a:p>
          <a:p>
            <a:r>
              <a:rPr lang="en-US" dirty="0">
                <a:cs typeface="Calibri"/>
              </a:rPr>
              <a:t>In the first instance just use the construct and the words we put on the map yesterday.</a:t>
            </a:r>
          </a:p>
          <a:p>
            <a:r>
              <a:rPr lang="en-US" dirty="0">
                <a:cs typeface="Calibri"/>
              </a:rPr>
              <a:t>Where they don't sound right when you read them tweak the works so the sentence makes sense.</a:t>
            </a:r>
          </a:p>
          <a:p>
            <a:r>
              <a:rPr lang="en-US" dirty="0">
                <a:cs typeface="Calibri"/>
              </a:rPr>
              <a:t>Use your agile coach to help you.</a:t>
            </a:r>
          </a:p>
          <a:p>
            <a:endParaRPr lang="en-US" dirty="0">
              <a:cs typeface="Calibri"/>
            </a:endParaRPr>
          </a:p>
          <a:p>
            <a:r>
              <a:rPr lang="en-US" dirty="0">
                <a:cs typeface="Calibri"/>
              </a:rPr>
              <a:t>Conclusion:</a:t>
            </a:r>
          </a:p>
          <a:p>
            <a:r>
              <a:rPr lang="en-US" dirty="0">
                <a:cs typeface="Calibri"/>
              </a:rPr>
              <a:t>Let's replace the value items in the map with our user stories – post its back on the wall.</a:t>
            </a:r>
          </a:p>
          <a:p>
            <a:endParaRPr lang="en-US" dirty="0">
              <a:cs typeface="Calibri"/>
            </a:endParaRPr>
          </a:p>
          <a:p>
            <a:r>
              <a:rPr lang="en-US" dirty="0">
                <a:cs typeface="Calibri"/>
              </a:rPr>
              <a:t>As you can see the work we did yesterday, our story map PLUS this format has really helped us create some user stories.</a:t>
            </a:r>
          </a:p>
        </p:txBody>
      </p:sp>
      <p:sp>
        <p:nvSpPr>
          <p:cNvPr id="4" name="Slide Number Placeholder 3"/>
          <p:cNvSpPr>
            <a:spLocks noGrp="1"/>
          </p:cNvSpPr>
          <p:nvPr>
            <p:ph type="sldNum" sz="quarter" idx="5"/>
          </p:nvPr>
        </p:nvSpPr>
        <p:spPr/>
        <p:txBody>
          <a:bodyPr/>
          <a:lstStyle/>
          <a:p>
            <a:fld id="{F455213A-C1EE-412D-A67F-9925E74D4C13}" type="slidenum">
              <a:rPr lang="en-GB" smtClean="0"/>
              <a:t>19</a:t>
            </a:fld>
            <a:endParaRPr lang="en-GB"/>
          </a:p>
        </p:txBody>
      </p:sp>
    </p:spTree>
    <p:extLst>
      <p:ext uri="{BB962C8B-B14F-4D97-AF65-F5344CB8AC3E}">
        <p14:creationId xmlns:p14="http://schemas.microsoft.com/office/powerpoint/2010/main" val="277817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cs typeface="Calibri"/>
              </a:rPr>
              <a:t>House keeping</a:t>
            </a:r>
          </a:p>
          <a:p>
            <a:endParaRPr lang="en-GB" dirty="0">
              <a:cs typeface="Calibri"/>
            </a:endParaRPr>
          </a:p>
          <a:p>
            <a:r>
              <a:rPr lang="en-GB" b="1" dirty="0">
                <a:cs typeface="Calibri"/>
              </a:rPr>
              <a:t>Agenda:</a:t>
            </a:r>
          </a:p>
          <a:p>
            <a:r>
              <a:rPr lang="en-GB" u="sng" dirty="0">
                <a:cs typeface="Calibri"/>
              </a:rPr>
              <a:t>Day 1</a:t>
            </a:r>
          </a:p>
          <a:p>
            <a:r>
              <a:rPr lang="en-GB" dirty="0">
                <a:cs typeface="Calibri"/>
              </a:rPr>
              <a:t>User story mapping </a:t>
            </a:r>
          </a:p>
          <a:p>
            <a:pPr marL="171450" indent="-171450">
              <a:buFont typeface="Arial"/>
              <a:buChar char="•"/>
            </a:pPr>
            <a:r>
              <a:rPr lang="en-GB" dirty="0">
                <a:cs typeface="Calibri"/>
              </a:rPr>
              <a:t>Solution v need</a:t>
            </a:r>
          </a:p>
          <a:p>
            <a:pPr marL="171450" indent="-171450">
              <a:buFont typeface="Arial"/>
              <a:buChar char="•"/>
            </a:pPr>
            <a:r>
              <a:rPr lang="en-GB" dirty="0">
                <a:cs typeface="Calibri"/>
              </a:rPr>
              <a:t>Value</a:t>
            </a:r>
          </a:p>
          <a:p>
            <a:pPr marL="171450" indent="-171450">
              <a:buFont typeface="Arial"/>
              <a:buChar char="•"/>
            </a:pPr>
            <a:r>
              <a:rPr lang="en-GB" dirty="0">
                <a:cs typeface="Calibri"/>
              </a:rPr>
              <a:t>Users</a:t>
            </a:r>
          </a:p>
          <a:p>
            <a:pPr marL="171450" indent="-171450">
              <a:buFont typeface="Arial"/>
              <a:buChar char="•"/>
            </a:pPr>
            <a:r>
              <a:rPr lang="en-GB" dirty="0">
                <a:cs typeface="Calibri"/>
              </a:rPr>
              <a:t>Goals</a:t>
            </a:r>
          </a:p>
          <a:p>
            <a:r>
              <a:rPr lang="en-GB" dirty="0">
                <a:cs typeface="Calibri"/>
              </a:rPr>
              <a:t>Who should do this</a:t>
            </a:r>
          </a:p>
          <a:p>
            <a:r>
              <a:rPr lang="en-GB" dirty="0">
                <a:cs typeface="Calibri"/>
              </a:rPr>
              <a:t>When it should be done</a:t>
            </a:r>
          </a:p>
          <a:p>
            <a:r>
              <a:rPr lang="en-GB" dirty="0">
                <a:cs typeface="Calibri"/>
              </a:rPr>
              <a:t>How does this relate to Agile principles</a:t>
            </a:r>
          </a:p>
          <a:p>
            <a:endParaRPr lang="en-GB" dirty="0">
              <a:cs typeface="Calibri"/>
            </a:endParaRPr>
          </a:p>
          <a:p>
            <a:r>
              <a:rPr lang="en-GB" b="1" dirty="0">
                <a:cs typeface="Calibri"/>
              </a:rPr>
              <a:t>Breaks:</a:t>
            </a:r>
          </a:p>
          <a:p>
            <a:r>
              <a:rPr lang="en-GB" dirty="0">
                <a:cs typeface="Calibri"/>
              </a:rPr>
              <a:t>- </a:t>
            </a:r>
          </a:p>
          <a:p>
            <a:endParaRPr lang="en-GB" dirty="0">
              <a:cs typeface="Calibri"/>
            </a:endParaRPr>
          </a:p>
          <a:p>
            <a:r>
              <a:rPr lang="en-GB" b="1" dirty="0">
                <a:cs typeface="Calibri"/>
              </a:rPr>
              <a:t>Rules: </a:t>
            </a:r>
          </a:p>
          <a:p>
            <a:r>
              <a:rPr lang="en-GB" dirty="0">
                <a:cs typeface="Calibri"/>
              </a:rPr>
              <a:t>- No laptops or phones unless note taking</a:t>
            </a:r>
          </a:p>
          <a:p>
            <a:endParaRPr lang="en-GB"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pPr/>
              <a:t>2</a:t>
            </a:fld>
            <a:endParaRPr lang="en-GB"/>
          </a:p>
        </p:txBody>
      </p:sp>
    </p:spTree>
    <p:extLst>
      <p:ext uri="{BB962C8B-B14F-4D97-AF65-F5344CB8AC3E}">
        <p14:creationId xmlns:p14="http://schemas.microsoft.com/office/powerpoint/2010/main" val="3589740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Let's just revisit our agile principles.</a:t>
            </a:r>
          </a:p>
          <a:p>
            <a:r>
              <a:rPr lang="en-US" b="1" dirty="0">
                <a:cs typeface="Calibri"/>
              </a:rPr>
              <a:t>Creating our requirements as user stories backs up some of our agile principles. Can you spot which ones and identify why?</a:t>
            </a:r>
          </a:p>
          <a:p>
            <a:endParaRPr lang="en-US" b="1" dirty="0">
              <a:cs typeface="Calibri"/>
            </a:endParaRPr>
          </a:p>
          <a:p>
            <a:r>
              <a:rPr lang="en-US" b="1" dirty="0">
                <a:cs typeface="Calibri"/>
              </a:rPr>
              <a:t>Concept</a:t>
            </a:r>
            <a:endParaRPr lang="en-US" dirty="0">
              <a:cs typeface="Calibri"/>
            </a:endParaRPr>
          </a:p>
          <a:p>
            <a:r>
              <a:rPr lang="en-US" dirty="0">
                <a:cs typeface="Calibri"/>
              </a:rPr>
              <a:t>Why do we express needs as user stories</a:t>
            </a:r>
            <a:endParaRPr lang="en-US" dirty="0"/>
          </a:p>
          <a:p>
            <a:r>
              <a:rPr lang="en-US" dirty="0">
                <a:cs typeface="Calibri"/>
              </a:rPr>
              <a:t>Relates back to Agile Principles</a:t>
            </a:r>
          </a:p>
          <a:p>
            <a:r>
              <a:rPr lang="en-US" dirty="0">
                <a:cs typeface="Calibri"/>
              </a:rPr>
              <a:t>[Recap Agile Principles]</a:t>
            </a:r>
          </a:p>
          <a:p>
            <a:endParaRPr lang="en-US" dirty="0">
              <a:cs typeface="Calibri"/>
            </a:endParaRPr>
          </a:p>
          <a:p>
            <a:r>
              <a:rPr lang="en-US" b="1" dirty="0">
                <a:cs typeface="Calibri"/>
              </a:rPr>
              <a:t>Concrete</a:t>
            </a:r>
          </a:p>
          <a:p>
            <a:r>
              <a:rPr lang="en-US" dirty="0">
                <a:cs typeface="Calibri"/>
              </a:rPr>
              <a:t>?in pairs? Please look at this list and write down which ones connect to value / user /  goal (not every thing does)</a:t>
            </a:r>
          </a:p>
          <a:p>
            <a:endParaRPr lang="en-US" dirty="0">
              <a:cs typeface="Calibri"/>
            </a:endParaRPr>
          </a:p>
          <a:p>
            <a:r>
              <a:rPr lang="en-US" dirty="0">
                <a:cs typeface="Calibri"/>
              </a:rPr>
              <a:t>Talk back to group. </a:t>
            </a:r>
          </a:p>
          <a:p>
            <a:endParaRPr lang="en-US" dirty="0">
              <a:cs typeface="Calibri"/>
            </a:endParaRPr>
          </a:p>
          <a:p>
            <a:r>
              <a:rPr lang="en-US" dirty="0">
                <a:cs typeface="Calibri"/>
              </a:rPr>
              <a:t>Some do not connect to these three things. However, they do link to the method of developing user stories especially WHO / WHEN / HOW</a:t>
            </a:r>
          </a:p>
          <a:p>
            <a:endParaRPr lang="en-US" dirty="0">
              <a:cs typeface="Calibri"/>
            </a:endParaRPr>
          </a:p>
          <a:p>
            <a:r>
              <a:rPr lang="en-US" dirty="0">
                <a:cs typeface="Calibri"/>
              </a:rPr>
              <a:t>In pairs again – work out which principles lie behind the </a:t>
            </a:r>
            <a:r>
              <a:rPr lang="en-US" dirty="0" err="1">
                <a:cs typeface="Calibri"/>
              </a:rPr>
              <a:t>practise</a:t>
            </a:r>
            <a:r>
              <a:rPr lang="en-US" dirty="0">
                <a:cs typeface="Calibri"/>
              </a:rPr>
              <a:t> of developing user stories</a:t>
            </a:r>
          </a:p>
          <a:p>
            <a:endParaRPr lang="en-US" dirty="0">
              <a:cs typeface="Calibri"/>
            </a:endParaRPr>
          </a:p>
          <a:p>
            <a:r>
              <a:rPr lang="en-US" dirty="0">
                <a:cs typeface="Calibri"/>
              </a:rPr>
              <a:t>Talk back to group</a:t>
            </a:r>
          </a:p>
          <a:p>
            <a:endParaRPr lang="en-US" dirty="0">
              <a:cs typeface="Calibri"/>
            </a:endParaRPr>
          </a:p>
          <a:p>
            <a:r>
              <a:rPr lang="en-US" b="1" dirty="0">
                <a:cs typeface="Calibri"/>
              </a:rPr>
              <a:t>Conclusion:</a:t>
            </a:r>
          </a:p>
          <a:p>
            <a:r>
              <a:rPr lang="en-US" dirty="0">
                <a:cs typeface="Calibri"/>
              </a:rPr>
              <a:t>While there are many ways to write user requirements this method works together with our agile principles and puts our users and their needs at the forefront of our mind.</a:t>
            </a:r>
          </a:p>
        </p:txBody>
      </p:sp>
      <p:sp>
        <p:nvSpPr>
          <p:cNvPr id="4" name="Slide Number Placeholder 3"/>
          <p:cNvSpPr>
            <a:spLocks noGrp="1"/>
          </p:cNvSpPr>
          <p:nvPr>
            <p:ph type="sldNum" sz="quarter" idx="5"/>
          </p:nvPr>
        </p:nvSpPr>
        <p:spPr/>
        <p:txBody>
          <a:bodyPr/>
          <a:lstStyle/>
          <a:p>
            <a:fld id="{F455213A-C1EE-412D-A67F-9925E74D4C13}" type="slidenum">
              <a:rPr lang="en-GB" smtClean="0"/>
              <a:t>20</a:t>
            </a:fld>
            <a:endParaRPr lang="en-GB"/>
          </a:p>
        </p:txBody>
      </p:sp>
    </p:spTree>
    <p:extLst>
      <p:ext uri="{BB962C8B-B14F-4D97-AF65-F5344CB8AC3E}">
        <p14:creationId xmlns:p14="http://schemas.microsoft.com/office/powerpoint/2010/main" val="43349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Acceptance criteria</a:t>
            </a:r>
          </a:p>
          <a:p>
            <a:endParaRPr lang="en-US" dirty="0">
              <a:cs typeface="Calibri"/>
            </a:endParaRPr>
          </a:p>
          <a:p>
            <a:r>
              <a:rPr lang="en-US" dirty="0">
                <a:cs typeface="Calibri"/>
              </a:rPr>
              <a:t>Every user story should have at least one acceptance criteria.</a:t>
            </a:r>
          </a:p>
          <a:p>
            <a:r>
              <a:rPr lang="en-US" dirty="0">
                <a:cs typeface="Calibri"/>
              </a:rPr>
              <a:t>Acceptance criteria show us what is expected of the ticket – if all of the criteria are met then we accept the user story and it can be released/</a:t>
            </a:r>
            <a:r>
              <a:rPr lang="en-US" dirty="0"/>
              <a:t>Acceptance criteria define the boundaries of a user story, and are used to confirm when a story is completed and working as intended.</a:t>
            </a:r>
            <a:endParaRPr lang="en-US" dirty="0">
              <a:cs typeface="Calibri"/>
            </a:endParaRPr>
          </a:p>
          <a:p>
            <a:r>
              <a:rPr lang="en-US" dirty="0">
                <a:cs typeface="Calibri"/>
              </a:rPr>
              <a:t>What not how. </a:t>
            </a:r>
          </a:p>
          <a:p>
            <a:r>
              <a:rPr lang="en-US" dirty="0">
                <a:cs typeface="Calibri"/>
              </a:rPr>
              <a:t>Given when then is one way to write ACs – this gives us a structure to help us think about he scenarios. </a:t>
            </a:r>
          </a:p>
          <a:p>
            <a:endParaRPr lang="en-US" dirty="0">
              <a:cs typeface="Calibri"/>
            </a:endParaRPr>
          </a:p>
          <a:p>
            <a:r>
              <a:rPr lang="en-US" dirty="0">
                <a:cs typeface="Calibri"/>
              </a:rPr>
              <a:t>Objective: Knows what acceptance criteria are. Can write ACs</a:t>
            </a:r>
          </a:p>
          <a:p>
            <a:r>
              <a:rPr lang="en-US" dirty="0">
                <a:cs typeface="Calibri"/>
              </a:rPr>
              <a:t>Connect: In your groups think about your apprenticeship. When you started your apprenticeship what were the things that would you what done looked like? How did you know what was expected of you?</a:t>
            </a:r>
          </a:p>
          <a:p>
            <a:r>
              <a:rPr lang="en-US" dirty="0">
                <a:cs typeface="Calibri"/>
              </a:rPr>
              <a:t>	- coaches to help groups. Given a syllabus in advance outlining the course content and all of the elements expected of them. </a:t>
            </a:r>
            <a:r>
              <a:rPr lang="en-US" b="1" dirty="0">
                <a:cs typeface="Calibri"/>
              </a:rPr>
              <a:t>Included pass marks. </a:t>
            </a:r>
          </a:p>
          <a:p>
            <a:endParaRPr lang="en-US" dirty="0">
              <a:cs typeface="Calibri"/>
            </a:endParaRPr>
          </a:p>
          <a:p>
            <a:endParaRPr lang="en-US" dirty="0">
              <a:cs typeface="Calibri"/>
            </a:endParaRPr>
          </a:p>
          <a:p>
            <a:r>
              <a:rPr lang="en-US" dirty="0">
                <a:cs typeface="Calibri"/>
              </a:rPr>
              <a:t>Concept: Acceptance criteria help us build the thing right. Combined with our user stories (focused on building right thing). ACs help us to define what’s expected of the product. Have a clear pass or fail. Could explain expected performance, functionality etc.</a:t>
            </a:r>
          </a:p>
          <a:p>
            <a:r>
              <a:rPr lang="en-US" dirty="0">
                <a:cs typeface="Calibri"/>
              </a:rPr>
              <a:t>Concrete Practice: Write some </a:t>
            </a:r>
            <a:r>
              <a:rPr lang="en-US" dirty="0" err="1">
                <a:cs typeface="Calibri"/>
              </a:rPr>
              <a:t>Acs</a:t>
            </a:r>
            <a:r>
              <a:rPr lang="en-US" dirty="0">
                <a:cs typeface="Calibri"/>
              </a:rPr>
              <a:t> for one or more stories we’ve created. </a:t>
            </a:r>
          </a:p>
          <a:p>
            <a:r>
              <a:rPr lang="en-US" dirty="0">
                <a:cs typeface="Calibri"/>
              </a:rPr>
              <a:t>Conclusion: </a:t>
            </a:r>
          </a:p>
        </p:txBody>
      </p:sp>
      <p:sp>
        <p:nvSpPr>
          <p:cNvPr id="4" name="Slide Number Placeholder 3"/>
          <p:cNvSpPr>
            <a:spLocks noGrp="1"/>
          </p:cNvSpPr>
          <p:nvPr>
            <p:ph type="sldNum" sz="quarter" idx="5"/>
          </p:nvPr>
        </p:nvSpPr>
        <p:spPr/>
        <p:txBody>
          <a:bodyPr/>
          <a:lstStyle/>
          <a:p>
            <a:fld id="{F455213A-C1EE-412D-A67F-9925E74D4C13}" type="slidenum">
              <a:rPr lang="en-GB" smtClean="0"/>
              <a:t>21</a:t>
            </a:fld>
            <a:endParaRPr lang="en-GB"/>
          </a:p>
        </p:txBody>
      </p:sp>
    </p:spTree>
    <p:extLst>
      <p:ext uri="{BB962C8B-B14F-4D97-AF65-F5344CB8AC3E}">
        <p14:creationId xmlns:p14="http://schemas.microsoft.com/office/powerpoint/2010/main" val="168287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we’ve said our User Story Mapping gave us an idea of the scope of our project and we broke the work down into some big chunky goals and an idea of which user would want to perform each goal.</a:t>
            </a:r>
          </a:p>
          <a:p>
            <a:r>
              <a:rPr lang="en-US" dirty="0">
                <a:cs typeface="Calibri"/>
              </a:rPr>
              <a:t>That still leaves us with some big chunks of work that we need to make smaller. Let's bring to life why we want to work on smaller chunks of work</a:t>
            </a:r>
          </a:p>
          <a:p>
            <a:endParaRPr lang="en-US" dirty="0">
              <a:cs typeface="+mn-lt"/>
            </a:endParaRPr>
          </a:p>
          <a:p>
            <a:r>
              <a:rPr lang="en-US" dirty="0"/>
              <a:t>Let's bring this to life:</a:t>
            </a:r>
          </a:p>
          <a:p>
            <a:r>
              <a:rPr lang="en-US" dirty="0"/>
              <a:t>&lt;Dots estimating exercise here&gt;</a:t>
            </a:r>
          </a:p>
          <a:p>
            <a:endParaRPr lang="en-US" dirty="0">
              <a:cs typeface="Calibri"/>
            </a:endParaRPr>
          </a:p>
          <a:p>
            <a:r>
              <a:rPr lang="en-US" b="1" dirty="0">
                <a:cs typeface="Calibri"/>
              </a:rPr>
              <a:t>Concept</a:t>
            </a:r>
          </a:p>
          <a:p>
            <a:r>
              <a:rPr lang="en-US" dirty="0">
                <a:cs typeface="Calibri"/>
              </a:rPr>
              <a:t>It is hard to estimate big complex stuff. We need to break it down. </a:t>
            </a:r>
            <a:endParaRPr lang="en-US" dirty="0"/>
          </a:p>
          <a:p>
            <a:r>
              <a:rPr lang="en-US" dirty="0">
                <a:cs typeface="Calibri"/>
              </a:rPr>
              <a:t>Smaller work is more predictable, more manageable, reduces risk, reduces variables. </a:t>
            </a:r>
          </a:p>
          <a:p>
            <a:endParaRPr lang="en-US" dirty="0">
              <a:cs typeface="Calibri"/>
            </a:endParaRPr>
          </a:p>
          <a:p>
            <a:endParaRPr lang="en-US" dirty="0">
              <a:cs typeface="Calibri"/>
            </a:endParaRPr>
          </a:p>
          <a:p>
            <a:r>
              <a:rPr lang="en-US" dirty="0">
                <a:cs typeface="Calibri"/>
              </a:rPr>
              <a:t>We should aim for every story to be INVEST. INVEST provides us with a checklist of principles we can check each story against to validate it</a:t>
            </a:r>
          </a:p>
          <a:p>
            <a:r>
              <a:rPr lang="en-US" dirty="0">
                <a:cs typeface="Calibri"/>
              </a:rPr>
              <a:t> - explain why each is important</a:t>
            </a:r>
          </a:p>
          <a:p>
            <a:r>
              <a:rPr lang="en-US" dirty="0">
                <a:cs typeface="Calibri"/>
              </a:rPr>
              <a:t>- INDEPENDENT – the team should be able to do all of the work themselves – it shouldn't depend on another story to be delivered – this allows us to truly </a:t>
            </a:r>
            <a:r>
              <a:rPr lang="en-US" dirty="0" err="1">
                <a:cs typeface="Calibri"/>
              </a:rPr>
              <a:t>prioritise</a:t>
            </a:r>
            <a:r>
              <a:rPr lang="en-US" dirty="0">
                <a:cs typeface="Calibri"/>
              </a:rPr>
              <a:t> in terms of importance. It definitely shouldn't depend on team or person outside of the team to do anything in order to complete the story. </a:t>
            </a:r>
          </a:p>
          <a:p>
            <a:r>
              <a:rPr lang="en-US" dirty="0">
                <a:cs typeface="Calibri"/>
              </a:rPr>
              <a:t>- NEGOTIABLE – the</a:t>
            </a:r>
            <a:r>
              <a:rPr lang="en-US" dirty="0"/>
              <a:t> story should roughly capture what is needed and the team collaborate and negotiate with the customer (or Product Owner acting on customer behalf)and dev team.  The goal is to meet customer needs</a:t>
            </a:r>
            <a:endParaRPr lang="en-US" dirty="0">
              <a:cs typeface="Calibri"/>
            </a:endParaRPr>
          </a:p>
          <a:p>
            <a:r>
              <a:rPr lang="en-US" dirty="0">
                <a:cs typeface="Calibri"/>
              </a:rPr>
              <a:t>VALUABLE – if we cannot identify the value to the user then we should not have a story. The structure we will show you for user stories helps us identify what the value is.</a:t>
            </a:r>
          </a:p>
          <a:p>
            <a:r>
              <a:rPr lang="en-US" dirty="0">
                <a:cs typeface="Calibri"/>
              </a:rPr>
              <a:t>ESTIMABLE – we should be able to estimate the size of the story and the value it will deliver – these may both more relative ("this story delivers more value than this one, this story is larger than that one")</a:t>
            </a:r>
          </a:p>
          <a:p>
            <a:r>
              <a:rPr lang="en-US" dirty="0">
                <a:cs typeface="Calibri"/>
              </a:rPr>
              <a:t>SMALL – As we saw in the previous exercise small should decrease complexity and will help us deliver a little bit to the customer and get feedback about whether it WAS valuable.</a:t>
            </a:r>
          </a:p>
          <a:p>
            <a:r>
              <a:rPr lang="en-US" dirty="0">
                <a:cs typeface="Calibri"/>
              </a:rPr>
              <a:t>TESTABLE - </a:t>
            </a:r>
            <a:r>
              <a:rPr lang="en-US" dirty="0"/>
              <a:t>Every story needs to be testable in order to be “done.”   Having an eye on testing at story creation point builds in quality from the off – we start thinking about what good looks like from the start and can include it through the build process. We also make sure that we know HOW and WHERE we will test the story and that testing can be done within the current sprint. </a:t>
            </a:r>
            <a:endParaRPr lang="en-US"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22</a:t>
            </a:fld>
            <a:endParaRPr lang="en-GB"/>
          </a:p>
        </p:txBody>
      </p:sp>
    </p:spTree>
    <p:extLst>
      <p:ext uri="{BB962C8B-B14F-4D97-AF65-F5344CB8AC3E}">
        <p14:creationId xmlns:p14="http://schemas.microsoft.com/office/powerpoint/2010/main" val="366143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talked yesterday about different ways from User stories.</a:t>
            </a:r>
          </a:p>
          <a:p>
            <a:r>
              <a:rPr lang="en-GB" dirty="0"/>
              <a:t>We’ll do a whistle stop tour of Hypotheses. </a:t>
            </a:r>
          </a:p>
          <a:p>
            <a:endParaRPr lang="en-GB" dirty="0"/>
          </a:p>
          <a:p>
            <a:r>
              <a:rPr lang="en-GB" dirty="0"/>
              <a:t>Typically would use a hypothesis when we know what result we want but we’re not sure how to get there. </a:t>
            </a:r>
          </a:p>
          <a:p>
            <a:r>
              <a:rPr lang="en-GB" dirty="0"/>
              <a:t>We can experiment with the what and how using hypotheses to hit our goal. This allows us to follow a classic build, measure, learn model.</a:t>
            </a:r>
          </a:p>
          <a:p>
            <a:r>
              <a:rPr lang="en-GB" dirty="0"/>
              <a:t>We set our hypothesis, we build something we think might satisfy the hypothesis, we measure the impact it had and we learn. We might learn that this feature is a major turn off to customers in which case we could try something different. We might learn that they love it and we should do more.  </a:t>
            </a:r>
          </a:p>
          <a:p>
            <a:r>
              <a:rPr lang="en-GB" dirty="0"/>
              <a:t>Hypotheses are really useful when you’re looking to optimising your product.</a:t>
            </a:r>
          </a:p>
          <a:p>
            <a:endParaRPr lang="en-GB" dirty="0"/>
          </a:p>
          <a:p>
            <a:r>
              <a:rPr lang="en-GB" dirty="0"/>
              <a:t>Format:</a:t>
            </a:r>
          </a:p>
          <a:p>
            <a:r>
              <a:rPr lang="en-GB" dirty="0"/>
              <a:t>WE BELIEVE THAT &lt;doing x&gt;</a:t>
            </a:r>
          </a:p>
          <a:p>
            <a:r>
              <a:rPr lang="en-GB" dirty="0"/>
              <a:t>WILL RESULT IN &lt;this outcome&gt;</a:t>
            </a:r>
          </a:p>
          <a:p>
            <a:r>
              <a:rPr lang="en-GB" dirty="0"/>
              <a:t>WE KNOW WE HAVE BEEN SUCCESSFUL WHEN &lt;we see a change in metric x&gt;</a:t>
            </a:r>
          </a:p>
          <a:p>
            <a:r>
              <a:rPr lang="en-GB" dirty="0"/>
              <a:t>e.g. We believe that enabling video conferencing functionality to staff will result in less staff travel. We will know we have been successful when we see flights taken by staff, for face to face meetings, have reduced by 5%.</a:t>
            </a:r>
          </a:p>
          <a:p>
            <a:endParaRPr lang="en-GB" dirty="0"/>
          </a:p>
          <a:p>
            <a:r>
              <a:rPr lang="en-GB" dirty="0"/>
              <a:t>POINT TEAM AT FURTHER READING AS HAVE ONLY SCRATCHED SURFACE</a:t>
            </a:r>
          </a:p>
        </p:txBody>
      </p:sp>
      <p:sp>
        <p:nvSpPr>
          <p:cNvPr id="4" name="Slide Number Placeholder 3"/>
          <p:cNvSpPr>
            <a:spLocks noGrp="1"/>
          </p:cNvSpPr>
          <p:nvPr>
            <p:ph type="sldNum" sz="quarter" idx="5"/>
          </p:nvPr>
        </p:nvSpPr>
        <p:spPr/>
        <p:txBody>
          <a:bodyPr/>
          <a:lstStyle/>
          <a:p>
            <a:fld id="{F455213A-C1EE-412D-A67F-9925E74D4C13}" type="slidenum">
              <a:rPr lang="en-GB" smtClean="0"/>
              <a:t>23</a:t>
            </a:fld>
            <a:endParaRPr lang="en-GB"/>
          </a:p>
        </p:txBody>
      </p:sp>
    </p:spTree>
    <p:extLst>
      <p:ext uri="{BB962C8B-B14F-4D97-AF65-F5344CB8AC3E}">
        <p14:creationId xmlns:p14="http://schemas.microsoft.com/office/powerpoint/2010/main" val="4284990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 with the team to clinic some real world user stories. </a:t>
            </a:r>
          </a:p>
        </p:txBody>
      </p:sp>
      <p:sp>
        <p:nvSpPr>
          <p:cNvPr id="4" name="Slide Number Placeholder 3"/>
          <p:cNvSpPr>
            <a:spLocks noGrp="1"/>
          </p:cNvSpPr>
          <p:nvPr>
            <p:ph type="sldNum" sz="quarter" idx="5"/>
          </p:nvPr>
        </p:nvSpPr>
        <p:spPr/>
        <p:txBody>
          <a:bodyPr/>
          <a:lstStyle/>
          <a:p>
            <a:fld id="{F455213A-C1EE-412D-A67F-9925E74D4C13}" type="slidenum">
              <a:rPr lang="en-GB" smtClean="0"/>
              <a:t>24</a:t>
            </a:fld>
            <a:endParaRPr lang="en-GB"/>
          </a:p>
        </p:txBody>
      </p:sp>
    </p:spTree>
    <p:extLst>
      <p:ext uri="{BB962C8B-B14F-4D97-AF65-F5344CB8AC3E}">
        <p14:creationId xmlns:p14="http://schemas.microsoft.com/office/powerpoint/2010/main" val="1336512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55213A-C1EE-412D-A67F-9925E74D4C13}" type="slidenum">
              <a:rPr lang="en-GB" smtClean="0"/>
              <a:t>25</a:t>
            </a:fld>
            <a:endParaRPr lang="en-GB"/>
          </a:p>
        </p:txBody>
      </p:sp>
    </p:spTree>
    <p:extLst>
      <p:ext uri="{BB962C8B-B14F-4D97-AF65-F5344CB8AC3E}">
        <p14:creationId xmlns:p14="http://schemas.microsoft.com/office/powerpoint/2010/main" val="3191846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28</a:t>
            </a:fld>
            <a:endParaRPr lang="en-GB"/>
          </a:p>
        </p:txBody>
      </p:sp>
    </p:spTree>
    <p:extLst>
      <p:ext uri="{BB962C8B-B14F-4D97-AF65-F5344CB8AC3E}">
        <p14:creationId xmlns:p14="http://schemas.microsoft.com/office/powerpoint/2010/main" val="263388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55213A-C1EE-412D-A67F-9925E74D4C13}" type="slidenum">
              <a:rPr lang="en-GB" smtClean="0"/>
              <a:t>29</a:t>
            </a:fld>
            <a:endParaRPr lang="en-GB"/>
          </a:p>
        </p:txBody>
      </p:sp>
    </p:spTree>
    <p:extLst>
      <p:ext uri="{BB962C8B-B14F-4D97-AF65-F5344CB8AC3E}">
        <p14:creationId xmlns:p14="http://schemas.microsoft.com/office/powerpoint/2010/main" val="234376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30</a:t>
            </a:fld>
            <a:endParaRPr lang="en-GB"/>
          </a:p>
        </p:txBody>
      </p:sp>
    </p:spTree>
    <p:extLst>
      <p:ext uri="{BB962C8B-B14F-4D97-AF65-F5344CB8AC3E}">
        <p14:creationId xmlns:p14="http://schemas.microsoft.com/office/powerpoint/2010/main" val="3661436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55213A-C1EE-412D-A67F-9925E74D4C13}" type="slidenum">
              <a:rPr lang="en-GB" smtClean="0"/>
              <a:t>31</a:t>
            </a:fld>
            <a:endParaRPr lang="en-GB"/>
          </a:p>
        </p:txBody>
      </p:sp>
    </p:spTree>
    <p:extLst>
      <p:ext uri="{BB962C8B-B14F-4D97-AF65-F5344CB8AC3E}">
        <p14:creationId xmlns:p14="http://schemas.microsoft.com/office/powerpoint/2010/main" val="301041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55213A-C1EE-412D-A67F-9925E74D4C13}" type="slidenum">
              <a:rPr lang="en-GB" smtClean="0"/>
              <a:t>3</a:t>
            </a:fld>
            <a:endParaRPr lang="en-GB"/>
          </a:p>
        </p:txBody>
      </p:sp>
    </p:spTree>
    <p:extLst>
      <p:ext uri="{BB962C8B-B14F-4D97-AF65-F5344CB8AC3E}">
        <p14:creationId xmlns:p14="http://schemas.microsoft.com/office/powerpoint/2010/main" val="2752759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What is story mapping?</a:t>
            </a:r>
            <a:endParaRPr lang="en-US" dirty="0">
              <a:cs typeface="Calibri"/>
            </a:endParaRPr>
          </a:p>
          <a:p>
            <a:endParaRPr lang="en-US" dirty="0">
              <a:cs typeface="Calibri"/>
            </a:endParaRPr>
          </a:p>
          <a:p>
            <a:r>
              <a:rPr lang="en-US" dirty="0">
                <a:cs typeface="Calibri"/>
              </a:rPr>
              <a:t>Story mapping is a technique that helps us to scope out a piece of work. </a:t>
            </a:r>
            <a:endParaRPr lang="en-US" dirty="0"/>
          </a:p>
          <a:p>
            <a:r>
              <a:rPr lang="en-US" dirty="0"/>
              <a:t>Before we start a piece of work we need to:</a:t>
            </a:r>
            <a:endParaRPr lang="en-US" dirty="0">
              <a:cs typeface="Calibri"/>
            </a:endParaRPr>
          </a:p>
          <a:p>
            <a:r>
              <a:rPr lang="en-US" dirty="0"/>
              <a:t>- get an idea of how much is involved</a:t>
            </a:r>
            <a:endParaRPr lang="en-US" dirty="0">
              <a:cs typeface="Calibri"/>
            </a:endParaRPr>
          </a:p>
          <a:p>
            <a:r>
              <a:rPr lang="en-US" dirty="0"/>
              <a:t>- work out what our top priority work is. </a:t>
            </a:r>
            <a:endParaRPr lang="en-US" dirty="0">
              <a:cs typeface="Calibri"/>
            </a:endParaRPr>
          </a:p>
          <a:p>
            <a:r>
              <a:rPr lang="en-US" dirty="0"/>
              <a:t>A story map is a very simple way to be able to get an idea of this at a glance</a:t>
            </a:r>
            <a:endParaRPr lang="en-US" dirty="0">
              <a:cs typeface="Calibri"/>
            </a:endParaRPr>
          </a:p>
          <a:p>
            <a:endParaRPr lang="en-US" dirty="0"/>
          </a:p>
          <a:p>
            <a:r>
              <a:rPr lang="en-US" b="1" dirty="0"/>
              <a:t>What</a:t>
            </a:r>
            <a:endParaRPr lang="en-US" b="1" dirty="0">
              <a:cs typeface="Calibri"/>
            </a:endParaRPr>
          </a:p>
          <a:p>
            <a:r>
              <a:rPr lang="en-US" dirty="0"/>
              <a:t>A method to help us scope the work.</a:t>
            </a:r>
            <a:endParaRPr lang="en-US" dirty="0">
              <a:cs typeface="Calibri"/>
            </a:endParaRPr>
          </a:p>
          <a:p>
            <a:r>
              <a:rPr lang="en-US" dirty="0">
                <a:cs typeface="Calibri"/>
              </a:rPr>
              <a:t>Creates our backlog.</a:t>
            </a:r>
            <a:endParaRPr lang="en-US" dirty="0"/>
          </a:p>
          <a:p>
            <a:r>
              <a:rPr lang="en-US" dirty="0"/>
              <a:t>Discovery tool to help us capture high level needs and get an idea of what's involved in the piece of work.</a:t>
            </a:r>
            <a:endParaRPr lang="en-US" dirty="0">
              <a:cs typeface="Calibri"/>
            </a:endParaRPr>
          </a:p>
          <a:p>
            <a:endParaRPr lang="en-US" b="1" dirty="0"/>
          </a:p>
          <a:p>
            <a:r>
              <a:rPr lang="en-US" b="1" dirty="0"/>
              <a:t>Why?</a:t>
            </a:r>
            <a:endParaRPr lang="en-US" b="1" dirty="0">
              <a:cs typeface="Calibri"/>
            </a:endParaRPr>
          </a:p>
          <a:p>
            <a:r>
              <a:rPr lang="en-US" dirty="0"/>
              <a:t>Visual representation of the product backlog, scope, size, complexity for the team and all stakeholders to see.</a:t>
            </a:r>
            <a:endParaRPr lang="en-US" dirty="0">
              <a:cs typeface="Calibri"/>
            </a:endParaRPr>
          </a:p>
          <a:p>
            <a:r>
              <a:rPr lang="en-US" dirty="0"/>
              <a:t>Builds shared understanding as it built collaboratively</a:t>
            </a:r>
            <a:endParaRPr lang="en-US" dirty="0">
              <a:cs typeface="Calibri"/>
            </a:endParaRPr>
          </a:p>
          <a:p>
            <a:r>
              <a:rPr lang="en-US" dirty="0"/>
              <a:t>Helps us differentiate important features from nice to haves so helps us work out our MVP</a:t>
            </a:r>
            <a:endParaRPr lang="en-US" dirty="0">
              <a:cs typeface="Calibri"/>
            </a:endParaRPr>
          </a:p>
          <a:p>
            <a:r>
              <a:rPr lang="en-US" dirty="0"/>
              <a:t>Can help with relative sizing</a:t>
            </a:r>
            <a:endParaRPr lang="en-US" dirty="0">
              <a:cs typeface="Calibri"/>
            </a:endParaRPr>
          </a:p>
          <a:p>
            <a:r>
              <a:rPr lang="en-US" dirty="0"/>
              <a:t>Gives us a high level place to start and allows us to enhance our picture later.</a:t>
            </a:r>
            <a:endParaRPr lang="en-US" dirty="0">
              <a:cs typeface="Calibri"/>
            </a:endParaRPr>
          </a:p>
          <a:p>
            <a:endParaRPr lang="en-US" dirty="0"/>
          </a:p>
          <a:p>
            <a:r>
              <a:rPr lang="en-US" b="1" dirty="0"/>
              <a:t>When </a:t>
            </a:r>
            <a:r>
              <a:rPr lang="en-US" dirty="0"/>
              <a:t>should we Story Map?</a:t>
            </a:r>
            <a:endParaRPr lang="en-US" dirty="0">
              <a:cs typeface="Calibri"/>
            </a:endParaRPr>
          </a:p>
          <a:p>
            <a:r>
              <a:rPr lang="en-US" dirty="0"/>
              <a:t>At the start of a new feature – could be something fairly small or could be a large piece of work. We can use the story mapping </a:t>
            </a:r>
            <a:r>
              <a:rPr lang="en-US" dirty="0" err="1"/>
              <a:t>prioritise</a:t>
            </a:r>
            <a:r>
              <a:rPr lang="en-US" dirty="0"/>
              <a:t> the most important features so this should be done a little bit ahead of the work. </a:t>
            </a:r>
            <a:endParaRPr lang="en-US" dirty="0">
              <a:cs typeface="Calibri"/>
            </a:endParaRPr>
          </a:p>
          <a:p>
            <a:endParaRPr lang="en-US" dirty="0"/>
          </a:p>
          <a:p>
            <a:r>
              <a:rPr lang="en-US" dirty="0"/>
              <a:t>Depending on your </a:t>
            </a:r>
            <a:r>
              <a:rPr lang="en-US" dirty="0" err="1"/>
              <a:t>organisation</a:t>
            </a:r>
            <a:r>
              <a:rPr lang="en-US" dirty="0"/>
              <a:t> this might be done prior to the piece of work getting the feature </a:t>
            </a:r>
            <a:r>
              <a:rPr lang="en-US" dirty="0" err="1"/>
              <a:t>OK'ed</a:t>
            </a:r>
            <a:r>
              <a:rPr lang="en-US" dirty="0"/>
              <a:t> to start OR might be done just before the work is started (if your </a:t>
            </a:r>
            <a:r>
              <a:rPr lang="en-US" dirty="0" err="1"/>
              <a:t>organisation</a:t>
            </a:r>
            <a:r>
              <a:rPr lang="en-US" dirty="0"/>
              <a:t> does not require approval to start work)</a:t>
            </a:r>
            <a:endParaRPr lang="en-US" dirty="0">
              <a:cs typeface="Calibri"/>
            </a:endParaRPr>
          </a:p>
          <a:p>
            <a:endParaRPr lang="en-US" dirty="0"/>
          </a:p>
          <a:p>
            <a:r>
              <a:rPr lang="en-US" b="1" dirty="0"/>
              <a:t>How</a:t>
            </a:r>
            <a:br>
              <a:rPr lang="en-US" b="1" dirty="0">
                <a:cs typeface="+mn-lt"/>
              </a:rPr>
            </a:br>
            <a:r>
              <a:rPr lang="en-US" dirty="0"/>
              <a:t>We identify our users  and what they're trying to achieve. Then we think about what value the user is going to get from achieving the goal. </a:t>
            </a:r>
            <a:br>
              <a:rPr lang="en-US" dirty="0">
                <a:cs typeface="+mn-lt"/>
              </a:rPr>
            </a:br>
            <a:r>
              <a:rPr lang="en-US" dirty="0"/>
              <a:t>This gives us a basic story map which we can revise and refine, add detail to later.  We'll delve further into this shortly</a:t>
            </a:r>
            <a:endParaRPr lang="en-US" u="sng" dirty="0">
              <a:cs typeface="Calibri"/>
            </a:endParaRPr>
          </a:p>
          <a:p>
            <a:endParaRPr lang="en-US" dirty="0"/>
          </a:p>
          <a:p>
            <a:r>
              <a:rPr lang="en-US" b="1" dirty="0"/>
              <a:t>Conclusion</a:t>
            </a:r>
            <a:endParaRPr lang="en-US" b="1" dirty="0">
              <a:cs typeface="Calibri"/>
            </a:endParaRPr>
          </a:p>
          <a:p>
            <a:r>
              <a:rPr lang="en-US" dirty="0"/>
              <a:t>Story mapping is a good tool to help us create a product backlog which visually represents our product/feature.</a:t>
            </a:r>
            <a:endParaRPr lang="en-US" dirty="0">
              <a:cs typeface="Calibri"/>
            </a:endParaRPr>
          </a:p>
          <a:p>
            <a:r>
              <a:rPr lang="en-US" dirty="0"/>
              <a:t>Helps building a shared understanding, helps identify dependencies, gaps and relatively size our backlog.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4</a:t>
            </a:fld>
            <a:endParaRPr lang="en-GB"/>
          </a:p>
        </p:txBody>
      </p:sp>
    </p:spTree>
    <p:extLst>
      <p:ext uri="{BB962C8B-B14F-4D97-AF65-F5344CB8AC3E}">
        <p14:creationId xmlns:p14="http://schemas.microsoft.com/office/powerpoint/2010/main" val="220902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Users</a:t>
            </a:r>
            <a:endParaRPr lang="en-US" dirty="0"/>
          </a:p>
          <a:p>
            <a:endParaRPr lang="en-US" b="1" dirty="0">
              <a:cs typeface="Calibri"/>
            </a:endParaRPr>
          </a:p>
          <a:p>
            <a:r>
              <a:rPr lang="en-US" b="1" i="1" dirty="0">
                <a:cs typeface="Calibri"/>
              </a:rPr>
              <a:t>Outcome</a:t>
            </a:r>
            <a:endParaRPr lang="en-US" i="1" dirty="0">
              <a:cs typeface="Calibri"/>
            </a:endParaRPr>
          </a:p>
          <a:p>
            <a:r>
              <a:rPr lang="en-US" i="1" dirty="0">
                <a:cs typeface="Calibri"/>
              </a:rPr>
              <a:t>-  can describe the users of a product</a:t>
            </a:r>
          </a:p>
          <a:p>
            <a:r>
              <a:rPr lang="en-US" i="1" dirty="0">
                <a:cs typeface="Calibri"/>
              </a:rPr>
              <a:t>- can describe why it is important to focus on them</a:t>
            </a:r>
          </a:p>
          <a:p>
            <a:endParaRPr lang="en-US" dirty="0">
              <a:cs typeface="Calibri"/>
            </a:endParaRPr>
          </a:p>
          <a:p>
            <a:r>
              <a:rPr lang="en-US" b="1" dirty="0">
                <a:cs typeface="Calibri"/>
              </a:rPr>
              <a:t>Connect</a:t>
            </a:r>
          </a:p>
          <a:p>
            <a:r>
              <a:rPr lang="en-US" dirty="0">
                <a:cs typeface="Calibri"/>
              </a:rPr>
              <a:t>In fours - </a:t>
            </a:r>
          </a:p>
          <a:p>
            <a:r>
              <a:rPr lang="en-US" dirty="0"/>
              <a:t>Take a look at Facebook. </a:t>
            </a:r>
            <a:endParaRPr lang="en-US" dirty="0">
              <a:cs typeface="Calibri"/>
            </a:endParaRPr>
          </a:p>
          <a:p>
            <a:r>
              <a:rPr lang="en-US" dirty="0"/>
              <a:t>List features you have noticed but you don't use.</a:t>
            </a:r>
          </a:p>
          <a:p>
            <a:r>
              <a:rPr lang="en-US" dirty="0"/>
              <a:t>Why don't you use this?</a:t>
            </a:r>
            <a:endParaRPr lang="en-US" dirty="0">
              <a:cs typeface="Calibri"/>
            </a:endParaRPr>
          </a:p>
          <a:p>
            <a:r>
              <a:rPr lang="en-US" dirty="0">
                <a:cs typeface="Calibri"/>
              </a:rPr>
              <a:t>Who do you think this was built for?</a:t>
            </a:r>
            <a:endParaRPr lang="en-US" dirty="0"/>
          </a:p>
          <a:p>
            <a:r>
              <a:rPr lang="en-US" dirty="0"/>
              <a:t>What is the impact on you? E.g. irritation, use platform less. </a:t>
            </a:r>
            <a:endParaRPr lang="en-US" dirty="0">
              <a:cs typeface="Calibri"/>
            </a:endParaRPr>
          </a:p>
          <a:p>
            <a:r>
              <a:rPr lang="en-US" dirty="0"/>
              <a:t>What is the impact of that on Facebook e.g. lost revenue – people leave. Wasted time</a:t>
            </a:r>
            <a:endParaRPr lang="en-US" dirty="0">
              <a:cs typeface="Calibri"/>
            </a:endParaRPr>
          </a:p>
          <a:p>
            <a:endParaRPr lang="en-US" dirty="0">
              <a:cs typeface="Calibri"/>
            </a:endParaRPr>
          </a:p>
          <a:p>
            <a:r>
              <a:rPr lang="en-US" dirty="0">
                <a:cs typeface="Calibri"/>
              </a:rPr>
              <a:t>Facebook caters for a wide user base – what appeals to me doesn't necessarily appeal to you – each user has different wants and needs of the system. However, in order to make sure that we cater properly for each user we need to understand who they are and what they want. Let's start with who they are. </a:t>
            </a:r>
          </a:p>
          <a:p>
            <a:endParaRPr lang="en-US" dirty="0">
              <a:cs typeface="Calibri"/>
            </a:endParaRPr>
          </a:p>
          <a:p>
            <a:r>
              <a:rPr lang="en-US" b="1" dirty="0">
                <a:cs typeface="Calibri"/>
              </a:rPr>
              <a:t>Concept</a:t>
            </a:r>
          </a:p>
          <a:p>
            <a:r>
              <a:rPr lang="en-US" dirty="0">
                <a:cs typeface="Calibri"/>
              </a:rPr>
              <a:t>Personas give us a glimpse into one of our user's perspectives. We need to be mindful that each user group is made up of multiple personas. So a user group of "commuter" contains both Cathy with five kids doing four jobs and Jim who has one job and is very highly paid with no dependents. We need to keep to user groups for this stage but bear in mind that we are catering broadly – for both Cathy and Jim's needs. </a:t>
            </a:r>
            <a:endParaRPr lang="en-US" dirty="0"/>
          </a:p>
          <a:p>
            <a:endParaRPr lang="en-US" dirty="0">
              <a:cs typeface="Calibri"/>
            </a:endParaRPr>
          </a:p>
          <a:p>
            <a:r>
              <a:rPr lang="en-US" b="1" dirty="0">
                <a:cs typeface="Calibri"/>
              </a:rPr>
              <a:t>Concrete</a:t>
            </a:r>
          </a:p>
          <a:p>
            <a:r>
              <a:rPr lang="en-US" dirty="0">
                <a:cs typeface="Calibri"/>
              </a:rPr>
              <a:t>Here are some new personas for the same scenario as earlier</a:t>
            </a:r>
          </a:p>
          <a:p>
            <a:endParaRPr lang="en-US" dirty="0">
              <a:cs typeface="Calibri"/>
            </a:endParaRPr>
          </a:p>
          <a:p>
            <a:r>
              <a:rPr lang="en-US" dirty="0">
                <a:cs typeface="Calibri"/>
              </a:rPr>
              <a:t>1) Jack = a rough sleeper. Jack sleeps on the street of Manchester. As a result of not having a shelter to go to, he is susceptible to bad weather, ill health and his belongings aren't secure.</a:t>
            </a:r>
          </a:p>
          <a:p>
            <a:r>
              <a:rPr lang="en-US" dirty="0">
                <a:cs typeface="Calibri"/>
              </a:rPr>
              <a:t>2) Cath = a commuter. works in Manchester. On her commute to and from work she walks past Jack every day. She feels very worried about Jack and wants to help him. However, she rarely carries cash these days so she can't often give him money. </a:t>
            </a:r>
          </a:p>
          <a:p>
            <a:r>
              <a:rPr lang="en-US" dirty="0">
                <a:cs typeface="Calibri"/>
              </a:rPr>
              <a:t>3) Steve = Hostel worker. Steve works on the desk in a hostel. People come to the hostel for a bed and access to the facilities for which the hostel charge £15 per night. </a:t>
            </a:r>
          </a:p>
          <a:p>
            <a:r>
              <a:rPr lang="en-US" dirty="0">
                <a:cs typeface="Calibri"/>
              </a:rPr>
              <a:t>4) Sophie = Hostel owner. Sophie owns the hostel. She has utility bills to pay including wages for Steve (and the other hostel workers). If the hostel bills do not get paid the hostel will close down and the staff will leave</a:t>
            </a:r>
          </a:p>
          <a:p>
            <a:r>
              <a:rPr lang="en-US" dirty="0">
                <a:cs typeface="Calibri"/>
              </a:rPr>
              <a:t>5) Becky = Bank Manager. Becky is the manager of the bank that Cath uses. Becky must ensure the bank makes money for its shareholders</a:t>
            </a:r>
          </a:p>
          <a:p>
            <a:endParaRPr lang="en-US" dirty="0">
              <a:cs typeface="Calibri"/>
            </a:endParaRPr>
          </a:p>
          <a:p>
            <a:r>
              <a:rPr lang="en-US" dirty="0">
                <a:cs typeface="Calibri"/>
              </a:rPr>
              <a:t>What do they want from this interaction?</a:t>
            </a:r>
          </a:p>
          <a:p>
            <a:r>
              <a:rPr lang="en-US" dirty="0">
                <a:cs typeface="Calibri"/>
              </a:rPr>
              <a:t>e.g.</a:t>
            </a:r>
          </a:p>
          <a:p>
            <a:r>
              <a:rPr lang="en-US" dirty="0">
                <a:cs typeface="Calibri"/>
              </a:rPr>
              <a:t>1) Jack = bed for the night, safety</a:t>
            </a:r>
          </a:p>
          <a:p>
            <a:r>
              <a:rPr lang="en-US" dirty="0">
                <a:cs typeface="Calibri"/>
              </a:rPr>
              <a:t>2) Cath = peace of mind</a:t>
            </a:r>
          </a:p>
          <a:p>
            <a:r>
              <a:rPr lang="en-US" dirty="0">
                <a:cs typeface="Calibri"/>
              </a:rPr>
              <a:t>3) Steve = do his job to best of his ability, get paid</a:t>
            </a:r>
          </a:p>
          <a:p>
            <a:r>
              <a:rPr lang="en-US" dirty="0">
                <a:cs typeface="Calibri"/>
              </a:rPr>
              <a:t>4. Sophie = fulfill their purpose of providing homes for homeless and making enough money to keep the hostel open</a:t>
            </a:r>
            <a:endParaRPr lang="en-US" dirty="0"/>
          </a:p>
          <a:p>
            <a:r>
              <a:rPr lang="en-US" dirty="0">
                <a:cs typeface="Calibri"/>
              </a:rPr>
              <a:t>5) Becky = </a:t>
            </a:r>
            <a:r>
              <a:rPr lang="en-US" dirty="0"/>
              <a:t>ensure that Cath is a happy customer and stays with this bank. </a:t>
            </a:r>
            <a:r>
              <a:rPr lang="en-US" dirty="0">
                <a:cs typeface="Calibri"/>
              </a:rPr>
              <a:t>Transaction fee / stickiness = by facilitating Cath's transactions they get to keep her money in their accounts and make money from this investment</a:t>
            </a:r>
            <a:endParaRPr lang="en-US" dirty="0"/>
          </a:p>
          <a:p>
            <a:endParaRPr lang="en-US" dirty="0">
              <a:cs typeface="Calibri"/>
            </a:endParaRPr>
          </a:p>
          <a:p>
            <a:r>
              <a:rPr lang="en-US" b="1" dirty="0">
                <a:cs typeface="Calibri"/>
              </a:rPr>
              <a:t>Conclusion</a:t>
            </a:r>
          </a:p>
          <a:p>
            <a:r>
              <a:rPr lang="en-US" dirty="0">
                <a:cs typeface="Calibri"/>
              </a:rPr>
              <a:t>Already we can see a journey forming in our minds. Knowing this helps us build actions</a:t>
            </a:r>
          </a:p>
          <a:p>
            <a:r>
              <a:rPr lang="en-US" dirty="0">
                <a:cs typeface="Calibri"/>
              </a:rPr>
              <a:t>We are going to put these people down the side of our map.  In our story map we talk about users rather than personas. The idea behind this is that we are customer focused – we're creating something to help our user meet their goal. </a:t>
            </a:r>
          </a:p>
        </p:txBody>
      </p:sp>
      <p:sp>
        <p:nvSpPr>
          <p:cNvPr id="4" name="Slide Number Placeholder 3"/>
          <p:cNvSpPr>
            <a:spLocks noGrp="1"/>
          </p:cNvSpPr>
          <p:nvPr>
            <p:ph type="sldNum" sz="quarter" idx="5"/>
          </p:nvPr>
        </p:nvSpPr>
        <p:spPr/>
        <p:txBody>
          <a:bodyPr/>
          <a:lstStyle/>
          <a:p>
            <a:fld id="{F455213A-C1EE-412D-A67F-9925E74D4C13}" type="slidenum">
              <a:rPr lang="en-GB" smtClean="0"/>
              <a:t>5</a:t>
            </a:fld>
            <a:endParaRPr lang="en-GB"/>
          </a:p>
        </p:txBody>
      </p:sp>
    </p:spTree>
    <p:extLst>
      <p:ext uri="{BB962C8B-B14F-4D97-AF65-F5344CB8AC3E}">
        <p14:creationId xmlns:p14="http://schemas.microsoft.com/office/powerpoint/2010/main" val="202882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Solution versus need</a:t>
            </a:r>
            <a:endParaRPr lang="en-US" dirty="0"/>
          </a:p>
          <a:p>
            <a:endParaRPr lang="en-US" b="1" i="1" dirty="0">
              <a:cs typeface="Calibri"/>
            </a:endParaRPr>
          </a:p>
          <a:p>
            <a:r>
              <a:rPr lang="en-US" b="1" i="1" dirty="0">
                <a:cs typeface="Calibri"/>
              </a:rPr>
              <a:t>Outcome</a:t>
            </a:r>
            <a:endParaRPr lang="en-US" dirty="0"/>
          </a:p>
          <a:p>
            <a:r>
              <a:rPr lang="en-US" i="1" dirty="0">
                <a:cs typeface="Calibri"/>
              </a:rPr>
              <a:t>Can describe and identify a solution versus a need/goal</a:t>
            </a:r>
            <a:endParaRPr lang="en-US" b="1" i="1" dirty="0">
              <a:cs typeface="Calibri"/>
            </a:endParaRPr>
          </a:p>
          <a:p>
            <a:endParaRPr lang="en-US" b="1" dirty="0">
              <a:cs typeface="Calibri"/>
            </a:endParaRPr>
          </a:p>
          <a:p>
            <a:r>
              <a:rPr lang="en-US" b="1" dirty="0"/>
              <a:t>Concept/goal</a:t>
            </a:r>
            <a:endParaRPr lang="en-US" dirty="0"/>
          </a:p>
          <a:p>
            <a:r>
              <a:rPr lang="en-US" dirty="0"/>
              <a:t>When scoping something ideally you start with a problem statement – the need. You do not jump directly to a solution. </a:t>
            </a:r>
            <a:endParaRPr lang="en-US" dirty="0">
              <a:cs typeface="Calibri"/>
            </a:endParaRPr>
          </a:p>
          <a:p>
            <a:endParaRPr lang="en-US" b="1" dirty="0">
              <a:cs typeface="Calibri"/>
            </a:endParaRPr>
          </a:p>
          <a:p>
            <a:r>
              <a:rPr lang="en-US" dirty="0"/>
              <a:t>What is a need?</a:t>
            </a:r>
            <a:endParaRPr lang="en-US" dirty="0">
              <a:cs typeface="Calibri"/>
            </a:endParaRPr>
          </a:p>
          <a:p>
            <a:r>
              <a:rPr lang="en-US" dirty="0"/>
              <a:t>A need is something that is necessary for human beings to live a healthy life. </a:t>
            </a:r>
            <a:endParaRPr lang="en-US" dirty="0">
              <a:cs typeface="Calibri"/>
            </a:endParaRPr>
          </a:p>
          <a:p>
            <a:r>
              <a:rPr lang="en-US" dirty="0"/>
              <a:t>e.g. I need a source of nutrients in order to stay alive. This is a physiological need. </a:t>
            </a:r>
            <a:endParaRPr lang="en-US" dirty="0">
              <a:cs typeface="Calibri"/>
            </a:endParaRPr>
          </a:p>
          <a:p>
            <a:r>
              <a:rPr lang="en-US" dirty="0">
                <a:cs typeface="Calibri"/>
              </a:rPr>
              <a:t>MASLOW Here – intro Maslow’s hierarchy and explain his theory that the needs start at the bottom of the pyramid and people tend to focus on the upper layers once the lower layers are in place. </a:t>
            </a:r>
          </a:p>
          <a:p>
            <a:endParaRPr lang="en-US" dirty="0"/>
          </a:p>
          <a:p>
            <a:r>
              <a:rPr lang="en-US" dirty="0"/>
              <a:t>What is a solution?</a:t>
            </a:r>
            <a:endParaRPr lang="en-US" dirty="0">
              <a:cs typeface="Calibri"/>
            </a:endParaRPr>
          </a:p>
          <a:p>
            <a:r>
              <a:rPr lang="en-US" dirty="0"/>
              <a:t>A solution is a way to address a need. There can be multiple ways to address one need.</a:t>
            </a:r>
            <a:endParaRPr lang="en-US" dirty="0">
              <a:cs typeface="Calibri"/>
            </a:endParaRPr>
          </a:p>
          <a:p>
            <a:r>
              <a:rPr lang="en-US" dirty="0"/>
              <a:t>e.g. I eat a hamburger. Another might be to drink a protein shake. If I'm in a coma I might be given nutrients via a feeding tube.</a:t>
            </a:r>
            <a:endParaRPr lang="en-US" dirty="0">
              <a:cs typeface="Calibri"/>
            </a:endParaRPr>
          </a:p>
          <a:p>
            <a:r>
              <a:rPr lang="en-US" dirty="0"/>
              <a:t>These are all solutions to me needing nutrients.</a:t>
            </a:r>
            <a:endParaRPr lang="en-US" dirty="0">
              <a:cs typeface="Calibri"/>
            </a:endParaRPr>
          </a:p>
          <a:p>
            <a:endParaRPr lang="en-US" dirty="0">
              <a:cs typeface="Calibri"/>
            </a:endParaRPr>
          </a:p>
          <a:p>
            <a:endParaRPr lang="en-US" dirty="0">
              <a:cs typeface="Calibri"/>
            </a:endParaRPr>
          </a:p>
          <a:p>
            <a:r>
              <a:rPr lang="en-US" b="1" dirty="0">
                <a:cs typeface="Calibri"/>
              </a:rPr>
              <a:t>Concrete</a:t>
            </a:r>
          </a:p>
          <a:p>
            <a:r>
              <a:rPr lang="en-US" dirty="0">
                <a:cs typeface="Calibri"/>
              </a:rPr>
              <a:t>In your groups let's get creative.</a:t>
            </a:r>
          </a:p>
          <a:p>
            <a:r>
              <a:rPr lang="en-US" dirty="0">
                <a:cs typeface="Calibri"/>
              </a:rPr>
              <a:t>Jack needs money so he can get a bed in a hostel tonight.</a:t>
            </a:r>
          </a:p>
          <a:p>
            <a:r>
              <a:rPr lang="en-US" dirty="0">
                <a:cs typeface="Calibri"/>
              </a:rPr>
              <a:t>How can we make this happen? List out all the ways.</a:t>
            </a:r>
          </a:p>
          <a:p>
            <a:endParaRPr lang="en-US" dirty="0">
              <a:cs typeface="Calibri"/>
            </a:endParaRPr>
          </a:p>
          <a:p>
            <a:r>
              <a:rPr lang="en-US" dirty="0">
                <a:cs typeface="Calibri"/>
              </a:rPr>
              <a:t>What if the problem is actually</a:t>
            </a:r>
          </a:p>
          <a:p>
            <a:r>
              <a:rPr lang="en-US" dirty="0">
                <a:cs typeface="Calibri"/>
              </a:rPr>
              <a:t>Jack needs somewhere safe and dry to sleep.</a:t>
            </a:r>
          </a:p>
          <a:p>
            <a:r>
              <a:rPr lang="en-US" dirty="0">
                <a:cs typeface="Calibri"/>
              </a:rPr>
              <a:t>How can we make this happen? List out all the ways?</a:t>
            </a:r>
          </a:p>
          <a:p>
            <a:endParaRPr lang="en-US" dirty="0">
              <a:cs typeface="Calibri"/>
            </a:endParaRPr>
          </a:p>
          <a:p>
            <a:r>
              <a:rPr lang="en-US" dirty="0"/>
              <a:t>What did you notice about your lists for each exercise? Which list did you enjoy creating? Which generated more ideas? </a:t>
            </a:r>
            <a:endParaRPr lang="en-US" dirty="0">
              <a:cs typeface="Calibri"/>
            </a:endParaRPr>
          </a:p>
          <a:p>
            <a:endParaRPr lang="en-US" dirty="0">
              <a:cs typeface="Calibri"/>
            </a:endParaRPr>
          </a:p>
          <a:p>
            <a:r>
              <a:rPr lang="en-US" b="1" dirty="0">
                <a:cs typeface="Calibri"/>
              </a:rPr>
              <a:t>Conclusion</a:t>
            </a:r>
          </a:p>
          <a:p>
            <a:r>
              <a:rPr lang="en-US" dirty="0">
                <a:cs typeface="Calibri"/>
              </a:rPr>
              <a:t>The first exercise gave you a solution – this constrained your thinking. The second gave you a broader problem to look at which gave an opportunity to think creatively and generated more ideas.</a:t>
            </a:r>
          </a:p>
          <a:p>
            <a:r>
              <a:rPr lang="en-US" dirty="0">
                <a:cs typeface="Calibri"/>
              </a:rPr>
              <a:t>This is why we want you to focus on need in the sessions over the next two days. </a:t>
            </a:r>
          </a:p>
          <a:p>
            <a:endParaRPr lang="en-US" dirty="0">
              <a:cs typeface="Calibri"/>
            </a:endParaRPr>
          </a:p>
          <a:p>
            <a:r>
              <a:rPr lang="en-US" dirty="0">
                <a:cs typeface="Calibri"/>
              </a:rPr>
              <a:t>Solution closes down conversations. Can take us into a lot of detail very quickly when it might be possible to reach the objective faster. </a:t>
            </a:r>
            <a:endParaRPr lang="en-US" dirty="0"/>
          </a:p>
          <a:p>
            <a:r>
              <a:rPr lang="en-US" dirty="0">
                <a:cs typeface="Calibri"/>
              </a:rPr>
              <a:t>Need focuses on the customer and stops discussion on topics that may not add value</a:t>
            </a:r>
          </a:p>
          <a:p>
            <a:endParaRPr lang="en-US" dirty="0">
              <a:cs typeface="Calibri"/>
            </a:endParaRPr>
          </a:p>
        </p:txBody>
      </p:sp>
      <p:sp>
        <p:nvSpPr>
          <p:cNvPr id="4" name="Slide Number Placeholder 3"/>
          <p:cNvSpPr>
            <a:spLocks noGrp="1"/>
          </p:cNvSpPr>
          <p:nvPr>
            <p:ph type="sldNum" sz="quarter" idx="5"/>
          </p:nvPr>
        </p:nvSpPr>
        <p:spPr/>
        <p:txBody>
          <a:bodyPr/>
          <a:lstStyle/>
          <a:p>
            <a:fld id="{F455213A-C1EE-412D-A67F-9925E74D4C13}" type="slidenum">
              <a:rPr lang="en-GB" smtClean="0"/>
              <a:t>6</a:t>
            </a:fld>
            <a:endParaRPr lang="en-GB"/>
          </a:p>
        </p:txBody>
      </p:sp>
    </p:spTree>
    <p:extLst>
      <p:ext uri="{BB962C8B-B14F-4D97-AF65-F5344CB8AC3E}">
        <p14:creationId xmlns:p14="http://schemas.microsoft.com/office/powerpoint/2010/main" val="54676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cs typeface="Calibri"/>
              </a:rPr>
              <a:t>Outcome</a:t>
            </a:r>
          </a:p>
          <a:p>
            <a:r>
              <a:rPr lang="en-US" i="1" dirty="0">
                <a:cs typeface="Calibri"/>
              </a:rPr>
              <a:t>Can list actions in process without </a:t>
            </a:r>
            <a:r>
              <a:rPr lang="en-US" i="1" dirty="0" err="1">
                <a:cs typeface="Calibri"/>
              </a:rPr>
              <a:t>solutionising</a:t>
            </a:r>
            <a:endParaRPr lang="en-US" i="1" dirty="0">
              <a:cs typeface="Calibri"/>
            </a:endParaRPr>
          </a:p>
          <a:p>
            <a:endParaRPr lang="en-US" dirty="0">
              <a:cs typeface="Calibri"/>
            </a:endParaRPr>
          </a:p>
          <a:p>
            <a:r>
              <a:rPr lang="en-US" b="1" dirty="0">
                <a:cs typeface="Calibri"/>
              </a:rPr>
              <a:t>Connect</a:t>
            </a:r>
          </a:p>
          <a:p>
            <a:r>
              <a:rPr lang="en-US" dirty="0">
                <a:cs typeface="Calibri"/>
              </a:rPr>
              <a:t>We are still at the needs stage. As we have not decided what work we are going to proceed with we don't want to go into detail on anything too soon – if we flesh something out and don't use it all our effort goes to waste. </a:t>
            </a:r>
          </a:p>
          <a:p>
            <a:endParaRPr lang="en-US" dirty="0">
              <a:cs typeface="Calibri"/>
            </a:endParaRPr>
          </a:p>
          <a:p>
            <a:r>
              <a:rPr lang="en-US" b="1" dirty="0">
                <a:cs typeface="Calibri"/>
              </a:rPr>
              <a:t>Concept</a:t>
            </a:r>
          </a:p>
          <a:p>
            <a:r>
              <a:rPr lang="en-US" dirty="0">
                <a:cs typeface="Calibri"/>
              </a:rPr>
              <a:t>Now we have user let's map out their journey</a:t>
            </a:r>
          </a:p>
          <a:p>
            <a:r>
              <a:rPr lang="en-US" dirty="0">
                <a:cs typeface="Calibri"/>
              </a:rPr>
              <a:t>We need to add the goals that will make up the transaction</a:t>
            </a:r>
          </a:p>
          <a:p>
            <a:r>
              <a:rPr lang="en-US" dirty="0">
                <a:cs typeface="Calibri"/>
              </a:rPr>
              <a:t>(We need to make sure we </a:t>
            </a:r>
            <a:r>
              <a:rPr lang="en-US" i="1" dirty="0">
                <a:cs typeface="Calibri"/>
              </a:rPr>
              <a:t>still </a:t>
            </a:r>
            <a:r>
              <a:rPr lang="en-US" dirty="0">
                <a:cs typeface="Calibri"/>
              </a:rPr>
              <a:t>do not form solutions at this stage)</a:t>
            </a:r>
          </a:p>
          <a:p>
            <a:endParaRPr lang="en-US" dirty="0">
              <a:cs typeface="Calibri"/>
            </a:endParaRPr>
          </a:p>
          <a:p>
            <a:r>
              <a:rPr lang="en-US" b="1" dirty="0">
                <a:cs typeface="Calibri"/>
              </a:rPr>
              <a:t>Concrete</a:t>
            </a:r>
          </a:p>
          <a:p>
            <a:r>
              <a:rPr lang="en-US" dirty="0">
                <a:cs typeface="Calibri"/>
              </a:rPr>
              <a:t>Write out the process from the perspective of each user. Write each step in the process on a different post it note. We will come back to this shortly.</a:t>
            </a:r>
          </a:p>
          <a:p>
            <a:endParaRPr lang="en-US" dirty="0">
              <a:cs typeface="Calibri"/>
            </a:endParaRPr>
          </a:p>
          <a:p>
            <a:r>
              <a:rPr lang="en-US" b="1" dirty="0">
                <a:cs typeface="Calibri"/>
              </a:rPr>
              <a:t>Conclusion</a:t>
            </a:r>
          </a:p>
          <a:p>
            <a:r>
              <a:rPr lang="en-US" dirty="0">
                <a:cs typeface="Calibri"/>
              </a:rPr>
              <a:t>Important to stay at the need level still. NOT the solution level. </a:t>
            </a:r>
          </a:p>
        </p:txBody>
      </p:sp>
      <p:sp>
        <p:nvSpPr>
          <p:cNvPr id="4" name="Slide Number Placeholder 3"/>
          <p:cNvSpPr>
            <a:spLocks noGrp="1"/>
          </p:cNvSpPr>
          <p:nvPr>
            <p:ph type="sldNum" sz="quarter" idx="5"/>
          </p:nvPr>
        </p:nvSpPr>
        <p:spPr/>
        <p:txBody>
          <a:bodyPr/>
          <a:lstStyle/>
          <a:p>
            <a:fld id="{F455213A-C1EE-412D-A67F-9925E74D4C13}" type="slidenum">
              <a:rPr lang="en-GB" smtClean="0"/>
              <a:t>7</a:t>
            </a:fld>
            <a:endParaRPr lang="en-GB"/>
          </a:p>
        </p:txBody>
      </p:sp>
    </p:spTree>
    <p:extLst>
      <p:ext uri="{BB962C8B-B14F-4D97-AF65-F5344CB8AC3E}">
        <p14:creationId xmlns:p14="http://schemas.microsoft.com/office/powerpoint/2010/main" val="273495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value?</a:t>
            </a:r>
          </a:p>
          <a:p>
            <a:endParaRPr lang="en-US" b="1" dirty="0">
              <a:cs typeface="Calibri"/>
            </a:endParaRPr>
          </a:p>
          <a:p>
            <a:r>
              <a:rPr lang="en-US" b="1" i="1" dirty="0">
                <a:cs typeface="Calibri"/>
              </a:rPr>
              <a:t>Outcome</a:t>
            </a:r>
            <a:endParaRPr lang="en-US" i="1" dirty="0">
              <a:cs typeface="Calibri"/>
            </a:endParaRPr>
          </a:p>
          <a:p>
            <a:r>
              <a:rPr lang="en-US" i="1" dirty="0">
                <a:cs typeface="Calibri"/>
              </a:rPr>
              <a:t>- Can list different types of value. </a:t>
            </a:r>
          </a:p>
          <a:p>
            <a:r>
              <a:rPr lang="en-US" i="1" dirty="0">
                <a:cs typeface="Calibri"/>
              </a:rPr>
              <a:t>- Can identify value in a journey</a:t>
            </a:r>
          </a:p>
          <a:p>
            <a:endParaRPr lang="en-US" dirty="0"/>
          </a:p>
          <a:p>
            <a:r>
              <a:rPr lang="en-US" dirty="0"/>
              <a:t>Value is something that is "worth" something to someone. Different people value different things in different circumstances and this has an impact on human </a:t>
            </a:r>
            <a:r>
              <a:rPr lang="en-US" dirty="0" err="1"/>
              <a:t>behaviour</a:t>
            </a:r>
            <a:r>
              <a:rPr lang="en-US" dirty="0"/>
              <a:t> – in the product world this often means that people will pay for something they value. Your businesses value your skills, potential and contribution to their work so they pay you for it. </a:t>
            </a:r>
            <a:endParaRPr lang="en-US" dirty="0">
              <a:cs typeface="Calibri"/>
            </a:endParaRPr>
          </a:p>
          <a:p>
            <a:endParaRPr lang="en-US" b="1" dirty="0"/>
          </a:p>
          <a:p>
            <a:r>
              <a:rPr lang="en-US" b="0" dirty="0"/>
              <a:t>Different people value different things – value is something that’s very subjective and circumstance dependent. </a:t>
            </a:r>
          </a:p>
        </p:txBody>
      </p:sp>
      <p:sp>
        <p:nvSpPr>
          <p:cNvPr id="4" name="Slide Number Placeholder 3"/>
          <p:cNvSpPr>
            <a:spLocks noGrp="1"/>
          </p:cNvSpPr>
          <p:nvPr>
            <p:ph type="sldNum" sz="quarter" idx="5"/>
          </p:nvPr>
        </p:nvSpPr>
        <p:spPr/>
        <p:txBody>
          <a:bodyPr/>
          <a:lstStyle/>
          <a:p>
            <a:fld id="{F455213A-C1EE-412D-A67F-9925E74D4C13}" type="slidenum">
              <a:rPr lang="en-GB" smtClean="0"/>
              <a:t>8</a:t>
            </a:fld>
            <a:endParaRPr lang="en-GB"/>
          </a:p>
        </p:txBody>
      </p:sp>
    </p:spTree>
    <p:extLst>
      <p:ext uri="{BB962C8B-B14F-4D97-AF65-F5344CB8AC3E}">
        <p14:creationId xmlns:p14="http://schemas.microsoft.com/office/powerpoint/2010/main" val="12681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Looking at each persona which of our options might appeal to each person most and why?</a:t>
            </a:r>
          </a:p>
          <a:p>
            <a:endParaRPr lang="en-US" dirty="0">
              <a:cs typeface="Calibri"/>
            </a:endParaRPr>
          </a:p>
          <a:p>
            <a:r>
              <a:rPr lang="en-US" dirty="0">
                <a:cs typeface="Calibri"/>
              </a:rPr>
              <a:t>Carl, 29. </a:t>
            </a:r>
          </a:p>
          <a:p>
            <a:r>
              <a:rPr lang="en-US" dirty="0">
                <a:cs typeface="Calibri"/>
              </a:rPr>
              <a:t>Solicitor. </a:t>
            </a:r>
          </a:p>
          <a:p>
            <a:r>
              <a:rPr lang="en-US" dirty="0">
                <a:cs typeface="Calibri"/>
              </a:rPr>
              <a:t>Visiting Dad in hospital this evening 7-8. </a:t>
            </a:r>
          </a:p>
          <a:p>
            <a:r>
              <a:rPr lang="en-US" dirty="0">
                <a:cs typeface="Calibri"/>
              </a:rPr>
              <a:t>Needs to finish preparing for tomorrow's court case once he gets home.</a:t>
            </a:r>
            <a:br>
              <a:rPr lang="en-US" dirty="0">
                <a:cs typeface="+mn-lt"/>
              </a:rPr>
            </a:br>
            <a:endParaRPr lang="en-US" dirty="0">
              <a:cs typeface="Calibri"/>
            </a:endParaRPr>
          </a:p>
          <a:p>
            <a:endParaRPr lang="en-US" dirty="0">
              <a:cs typeface="Calibri"/>
            </a:endParaRPr>
          </a:p>
          <a:p>
            <a:r>
              <a:rPr lang="en-US" dirty="0">
                <a:cs typeface="Calibri"/>
              </a:rPr>
              <a:t>Felicity, 36.</a:t>
            </a:r>
          </a:p>
          <a:p>
            <a:r>
              <a:rPr lang="en-US" dirty="0">
                <a:cs typeface="Calibri"/>
              </a:rPr>
              <a:t>Personal trainer. </a:t>
            </a:r>
          </a:p>
          <a:p>
            <a:r>
              <a:rPr lang="en-US" dirty="0">
                <a:cs typeface="Calibri"/>
              </a:rPr>
              <a:t>Has a client until 7 this evening but then has plans with the TV.</a:t>
            </a:r>
          </a:p>
          <a:p>
            <a:endParaRPr lang="en-US" dirty="0">
              <a:cs typeface="Calibri"/>
            </a:endParaRPr>
          </a:p>
          <a:p>
            <a:r>
              <a:rPr lang="en-US" dirty="0">
                <a:cs typeface="Calibri"/>
              </a:rPr>
              <a:t>Steve, 40.</a:t>
            </a:r>
          </a:p>
          <a:p>
            <a:r>
              <a:rPr lang="en-US" dirty="0">
                <a:cs typeface="Calibri"/>
              </a:rPr>
              <a:t>Just been made redundant.</a:t>
            </a:r>
          </a:p>
          <a:p>
            <a:r>
              <a:rPr lang="en-US" dirty="0">
                <a:cs typeface="Calibri"/>
              </a:rPr>
              <a:t>Has Slimming World weigh in at 5.30 today but no other plans.</a:t>
            </a:r>
          </a:p>
          <a:p>
            <a:endParaRPr lang="en-US" dirty="0">
              <a:cs typeface="Calibri"/>
            </a:endParaRPr>
          </a:p>
          <a:p>
            <a:r>
              <a:rPr lang="en-US" dirty="0">
                <a:cs typeface="Calibri"/>
              </a:rPr>
              <a:t>Each of our different personas are likely to find appeal in a different option.  Steve is dieting AND has been made redundant – he is likely to value the cheaper and lower calorie options than the take away option whereas Carl is more likely to opt for the take away as he values his time at the moment. However, you might have come up with different options because YOU saw value in something different in these scenarios.</a:t>
            </a:r>
          </a:p>
        </p:txBody>
      </p:sp>
      <p:sp>
        <p:nvSpPr>
          <p:cNvPr id="4" name="Slide Number Placeholder 3"/>
          <p:cNvSpPr>
            <a:spLocks noGrp="1"/>
          </p:cNvSpPr>
          <p:nvPr>
            <p:ph type="sldNum" sz="quarter" idx="5"/>
          </p:nvPr>
        </p:nvSpPr>
        <p:spPr/>
        <p:txBody>
          <a:bodyPr/>
          <a:lstStyle/>
          <a:p>
            <a:fld id="{F455213A-C1EE-412D-A67F-9925E74D4C13}" type="slidenum">
              <a:rPr lang="en-GB" smtClean="0"/>
              <a:t>9</a:t>
            </a:fld>
            <a:endParaRPr lang="en-GB"/>
          </a:p>
        </p:txBody>
      </p:sp>
    </p:spTree>
    <p:extLst>
      <p:ext uri="{BB962C8B-B14F-4D97-AF65-F5344CB8AC3E}">
        <p14:creationId xmlns:p14="http://schemas.microsoft.com/office/powerpoint/2010/main" val="45692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1.png"/><Relationship Id="rId4"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Plain">
    <p:spTree>
      <p:nvGrpSpPr>
        <p:cNvPr id="1" name=""/>
        <p:cNvGrpSpPr/>
        <p:nvPr/>
      </p:nvGrpSpPr>
      <p:grpSpPr>
        <a:xfrm>
          <a:off x="0" y="0"/>
          <a:ext cx="0" cy="0"/>
          <a:chOff x="0" y="0"/>
          <a:chExt cx="0" cy="0"/>
        </a:xfrm>
      </p:grpSpPr>
      <p:sp>
        <p:nvSpPr>
          <p:cNvPr id="2" name="Title 1"/>
          <p:cNvSpPr>
            <a:spLocks noGrp="1"/>
          </p:cNvSpPr>
          <p:nvPr>
            <p:ph type="ctrTitle"/>
          </p:nvPr>
        </p:nvSpPr>
        <p:spPr>
          <a:xfrm>
            <a:off x="899592" y="1779663"/>
            <a:ext cx="7344816" cy="1008112"/>
          </a:xfrm>
        </p:spPr>
        <p:txBody>
          <a:bodyPr>
            <a:normAutofit/>
          </a:bodyPr>
          <a:lstStyle>
            <a:lvl1pPr algn="ctr">
              <a:defRPr sz="3200">
                <a:solidFill>
                  <a:schemeClr val="tx1"/>
                </a:solidFill>
                <a:latin typeface="Noto Sans" panose="020B0502040504020204" pitchFamily="34"/>
                <a:ea typeface="Noto Sans" panose="020B0502040504020204" pitchFamily="34"/>
                <a:cs typeface="Noto Sans" panose="020B0502040504020204" pitchFamily="34"/>
              </a:defRPr>
            </a:lvl1pPr>
          </a:lstStyle>
          <a:p>
            <a:r>
              <a:rPr lang="en-US"/>
              <a:t>Click to edit Master title style</a:t>
            </a:r>
            <a:endParaRPr lang="en-GB"/>
          </a:p>
        </p:txBody>
      </p:sp>
      <p:sp>
        <p:nvSpPr>
          <p:cNvPr id="3" name="Subtitle 2"/>
          <p:cNvSpPr>
            <a:spLocks noGrp="1"/>
          </p:cNvSpPr>
          <p:nvPr>
            <p:ph type="subTitle" idx="1"/>
          </p:nvPr>
        </p:nvSpPr>
        <p:spPr>
          <a:xfrm>
            <a:off x="1547664" y="2859782"/>
            <a:ext cx="6048672" cy="936104"/>
          </a:xfrm>
        </p:spPr>
        <p:txBody>
          <a:bodyPr>
            <a:normAutofit/>
          </a:bodyPr>
          <a:lstStyle>
            <a:lvl1pPr marL="0" indent="0" algn="ctr">
              <a:buNone/>
              <a:defRPr sz="2400">
                <a:solidFill>
                  <a:schemeClr val="tx2"/>
                </a:solidFill>
                <a:latin typeface="Noto Sans" panose="020B0502040504020204" pitchFamily="34"/>
                <a:ea typeface="Noto Sans" panose="020B0502040504020204" pitchFamily="34"/>
                <a:cs typeface="Noto Sans" panose="020B0502040504020204" pitchFamily="34"/>
              </a:defRPr>
            </a:lvl1pPr>
            <a:lvl2pPr marL="457161" indent="0" algn="ctr">
              <a:buNone/>
              <a:defRPr>
                <a:solidFill>
                  <a:schemeClr val="tx1">
                    <a:tint val="75000"/>
                  </a:schemeClr>
                </a:solidFill>
              </a:defRPr>
            </a:lvl2pPr>
            <a:lvl3pPr marL="914321" indent="0" algn="ctr">
              <a:buNone/>
              <a:defRPr>
                <a:solidFill>
                  <a:schemeClr val="tx1">
                    <a:tint val="75000"/>
                  </a:schemeClr>
                </a:solidFill>
              </a:defRPr>
            </a:lvl3pPr>
            <a:lvl4pPr marL="1371482" indent="0" algn="ctr">
              <a:buNone/>
              <a:defRPr>
                <a:solidFill>
                  <a:schemeClr val="tx1">
                    <a:tint val="75000"/>
                  </a:schemeClr>
                </a:solidFill>
              </a:defRPr>
            </a:lvl4pPr>
            <a:lvl5pPr marL="1828642" indent="0" algn="ctr">
              <a:buNone/>
              <a:defRPr>
                <a:solidFill>
                  <a:schemeClr val="tx1">
                    <a:tint val="75000"/>
                  </a:schemeClr>
                </a:solidFill>
              </a:defRPr>
            </a:lvl5pPr>
            <a:lvl6pPr marL="2285802" indent="0" algn="ctr">
              <a:buNone/>
              <a:defRPr>
                <a:solidFill>
                  <a:schemeClr val="tx1">
                    <a:tint val="75000"/>
                  </a:schemeClr>
                </a:solidFill>
              </a:defRPr>
            </a:lvl6pPr>
            <a:lvl7pPr marL="2742963" indent="0" algn="ctr">
              <a:buNone/>
              <a:defRPr>
                <a:solidFill>
                  <a:schemeClr val="tx1">
                    <a:tint val="75000"/>
                  </a:schemeClr>
                </a:solidFill>
              </a:defRPr>
            </a:lvl7pPr>
            <a:lvl8pPr marL="3200123" indent="0" algn="ctr">
              <a:buNone/>
              <a:defRPr>
                <a:solidFill>
                  <a:schemeClr val="tx1">
                    <a:tint val="75000"/>
                  </a:schemeClr>
                </a:solidFill>
              </a:defRPr>
            </a:lvl8pPr>
            <a:lvl9pPr marL="3657284" indent="0" algn="ctr">
              <a:buNone/>
              <a:defRPr>
                <a:solidFill>
                  <a:schemeClr val="tx1">
                    <a:tint val="75000"/>
                  </a:schemeClr>
                </a:solidFill>
              </a:defRPr>
            </a:lvl9pPr>
          </a:lstStyle>
          <a:p>
            <a:r>
              <a:rPr lang="en-US"/>
              <a:t>Click to edit Master subtitle style</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
        <p:nvSpPr>
          <p:cNvPr id="15" name="Rectangle 14"/>
          <p:cNvSpPr/>
          <p:nvPr userDrawn="1"/>
        </p:nvSpPr>
        <p:spPr>
          <a:xfrm>
            <a:off x="7596336" y="4371950"/>
            <a:ext cx="1512168" cy="720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D034519-B51E-4BD9-99AD-1FFC623A820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50494" y="370232"/>
            <a:ext cx="4913794" cy="1278536"/>
          </a:xfrm>
          <a:prstGeom prst="rect">
            <a:avLst/>
          </a:prstGeom>
        </p:spPr>
      </p:pic>
    </p:spTree>
    <p:extLst>
      <p:ext uri="{BB962C8B-B14F-4D97-AF65-F5344CB8AC3E}">
        <p14:creationId xmlns:p14="http://schemas.microsoft.com/office/powerpoint/2010/main" val="166123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 5 points">
    <p:spTree>
      <p:nvGrpSpPr>
        <p:cNvPr id="1" name=""/>
        <p:cNvGrpSpPr/>
        <p:nvPr/>
      </p:nvGrpSpPr>
      <p:grpSpPr>
        <a:xfrm>
          <a:off x="0" y="0"/>
          <a:ext cx="0" cy="0"/>
          <a:chOff x="0" y="0"/>
          <a:chExt cx="0" cy="0"/>
        </a:xfrm>
      </p:grpSpPr>
      <p:pic>
        <p:nvPicPr>
          <p:cNvPr id="22" name="Shape 313">
            <a:extLst>
              <a:ext uri="{FF2B5EF4-FFF2-40B4-BE49-F238E27FC236}">
                <a16:creationId xmlns:a16="http://schemas.microsoft.com/office/drawing/2014/main" id="{59DF885A-1CAE-4FD0-8654-A5A1AD2737A2}"/>
              </a:ext>
            </a:extLst>
          </p:cNvPr>
          <p:cNvPicPr preferRelativeResize="0"/>
          <p:nvPr userDrawn="1"/>
        </p:nvPicPr>
        <p:blipFill rotWithShape="1">
          <a:blip r:embed="rId2">
            <a:alphaModFix/>
          </a:blip>
          <a:srcRect/>
          <a:stretch/>
        </p:blipFill>
        <p:spPr>
          <a:xfrm>
            <a:off x="0" y="-14051"/>
            <a:ext cx="9144000" cy="1735694"/>
          </a:xfrm>
          <a:prstGeom prst="rect">
            <a:avLst/>
          </a:prstGeom>
          <a:noFill/>
          <a:ln>
            <a:noFill/>
          </a:ln>
        </p:spPr>
      </p:pic>
      <p:sp>
        <p:nvSpPr>
          <p:cNvPr id="23" name="Shape 314">
            <a:extLst>
              <a:ext uri="{FF2B5EF4-FFF2-40B4-BE49-F238E27FC236}">
                <a16:creationId xmlns:a16="http://schemas.microsoft.com/office/drawing/2014/main" id="{FD21019A-0D06-451A-8E6C-E08477A9DCFD}"/>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539552"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633891"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2316368"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3991477"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0" name="Shape 265">
            <a:extLst>
              <a:ext uri="{FF2B5EF4-FFF2-40B4-BE49-F238E27FC236}">
                <a16:creationId xmlns:a16="http://schemas.microsoft.com/office/drawing/2014/main" id="{1BABEDCE-9671-4240-BCBE-AD97C9932D4C}"/>
              </a:ext>
            </a:extLst>
          </p:cNvPr>
          <p:cNvSpPr/>
          <p:nvPr userDrawn="1"/>
        </p:nvSpPr>
        <p:spPr>
          <a:xfrm>
            <a:off x="5666587" y="1958184"/>
            <a:ext cx="1119322" cy="1120320"/>
          </a:xfrm>
          <a:prstGeom prst="ellipse">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1" name="Shape 266">
            <a:extLst>
              <a:ext uri="{FF2B5EF4-FFF2-40B4-BE49-F238E27FC236}">
                <a16:creationId xmlns:a16="http://schemas.microsoft.com/office/drawing/2014/main" id="{ACC67F5E-3EB2-40D1-9890-5D5E66FDDD72}"/>
              </a:ext>
            </a:extLst>
          </p:cNvPr>
          <p:cNvSpPr/>
          <p:nvPr userDrawn="1"/>
        </p:nvSpPr>
        <p:spPr>
          <a:xfrm>
            <a:off x="7341697" y="1958184"/>
            <a:ext cx="1119322" cy="1120320"/>
          </a:xfrm>
          <a:prstGeom prst="ellipse">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3">
            <a:alphaModFix/>
          </a:blip>
          <a:srcRect/>
          <a:stretch/>
        </p:blipFill>
        <p:spPr>
          <a:xfrm>
            <a:off x="881813"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4">
            <a:alphaModFix/>
          </a:blip>
          <a:srcRect/>
          <a:stretch/>
        </p:blipFill>
        <p:spPr>
          <a:xfrm>
            <a:off x="4264411"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5">
            <a:alphaModFix/>
          </a:blip>
          <a:srcRect/>
          <a:stretch/>
        </p:blipFill>
        <p:spPr>
          <a:xfrm>
            <a:off x="2558358" y="2181022"/>
            <a:ext cx="608076" cy="608076"/>
          </a:xfrm>
          <a:prstGeom prst="rect">
            <a:avLst/>
          </a:prstGeom>
          <a:noFill/>
          <a:ln>
            <a:noFill/>
          </a:ln>
        </p:spPr>
      </p:pic>
      <p:pic>
        <p:nvPicPr>
          <p:cNvPr id="15" name="Shape 270">
            <a:extLst>
              <a:ext uri="{FF2B5EF4-FFF2-40B4-BE49-F238E27FC236}">
                <a16:creationId xmlns:a16="http://schemas.microsoft.com/office/drawing/2014/main" id="{44F624E3-7EAC-4267-9981-BE3F76070790}"/>
              </a:ext>
            </a:extLst>
          </p:cNvPr>
          <p:cNvPicPr preferRelativeResize="0"/>
          <p:nvPr userDrawn="1"/>
        </p:nvPicPr>
        <p:blipFill rotWithShape="1">
          <a:blip r:embed="rId6">
            <a:alphaModFix/>
          </a:blip>
          <a:srcRect/>
          <a:stretch/>
        </p:blipFill>
        <p:spPr>
          <a:xfrm>
            <a:off x="5908577" y="2234539"/>
            <a:ext cx="608076" cy="608076"/>
          </a:xfrm>
          <a:prstGeom prst="rect">
            <a:avLst/>
          </a:prstGeom>
          <a:noFill/>
          <a:ln>
            <a:noFill/>
          </a:ln>
        </p:spPr>
      </p:pic>
      <p:pic>
        <p:nvPicPr>
          <p:cNvPr id="16" name="Shape 271">
            <a:extLst>
              <a:ext uri="{FF2B5EF4-FFF2-40B4-BE49-F238E27FC236}">
                <a16:creationId xmlns:a16="http://schemas.microsoft.com/office/drawing/2014/main" id="{7D06A947-DFA8-4801-BCB9-3CDEA7B3D07F}"/>
              </a:ext>
            </a:extLst>
          </p:cNvPr>
          <p:cNvPicPr preferRelativeResize="0"/>
          <p:nvPr userDrawn="1"/>
        </p:nvPicPr>
        <p:blipFill rotWithShape="1">
          <a:blip r:embed="rId7">
            <a:alphaModFix/>
          </a:blip>
          <a:srcRect/>
          <a:stretch/>
        </p:blipFill>
        <p:spPr>
          <a:xfrm>
            <a:off x="7597240" y="2234539"/>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3923928"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6" name="Text Placeholder 24">
            <a:extLst>
              <a:ext uri="{FF2B5EF4-FFF2-40B4-BE49-F238E27FC236}">
                <a16:creationId xmlns:a16="http://schemas.microsoft.com/office/drawing/2014/main" id="{0B17242E-FDB4-4FE0-AD6A-457D875ACC60}"/>
              </a:ext>
            </a:extLst>
          </p:cNvPr>
          <p:cNvSpPr>
            <a:spLocks noGrp="1"/>
          </p:cNvSpPr>
          <p:nvPr>
            <p:ph type="body" sz="quarter" idx="15" hasCustomPrompt="1"/>
          </p:nvPr>
        </p:nvSpPr>
        <p:spPr>
          <a:xfrm>
            <a:off x="5580112" y="3363838"/>
            <a:ext cx="1296987" cy="647700"/>
          </a:xfrm>
        </p:spPr>
        <p:txBody>
          <a:bodyPr anchor="ctr">
            <a:noAutofit/>
          </a:bodyPr>
          <a:lstStyle>
            <a:lvl1pPr marL="0" indent="0" algn="ctr">
              <a:buNone/>
              <a:defRPr sz="1100">
                <a:solidFill>
                  <a:schemeClr val="tx1"/>
                </a:solidFill>
              </a:defRPr>
            </a:lvl1pPr>
          </a:lstStyle>
          <a:p>
            <a:pPr lvl="0"/>
            <a:r>
              <a:rPr lang="en-US"/>
              <a:t>Topic 4</a:t>
            </a:r>
          </a:p>
        </p:txBody>
      </p:sp>
      <p:sp>
        <p:nvSpPr>
          <p:cNvPr id="27" name="Text Placeholder 24">
            <a:extLst>
              <a:ext uri="{FF2B5EF4-FFF2-40B4-BE49-F238E27FC236}">
                <a16:creationId xmlns:a16="http://schemas.microsoft.com/office/drawing/2014/main" id="{8C8C5958-F898-4B2A-8968-05D4BD676477}"/>
              </a:ext>
            </a:extLst>
          </p:cNvPr>
          <p:cNvSpPr>
            <a:spLocks noGrp="1"/>
          </p:cNvSpPr>
          <p:nvPr>
            <p:ph type="body" sz="quarter" idx="16" hasCustomPrompt="1"/>
          </p:nvPr>
        </p:nvSpPr>
        <p:spPr>
          <a:xfrm>
            <a:off x="7236296" y="3363838"/>
            <a:ext cx="1296987" cy="647700"/>
          </a:xfrm>
        </p:spPr>
        <p:txBody>
          <a:bodyPr anchor="ctr">
            <a:noAutofit/>
          </a:bodyPr>
          <a:lstStyle>
            <a:lvl1pPr marL="0" indent="0" algn="ctr">
              <a:buNone/>
              <a:defRPr sz="1100">
                <a:solidFill>
                  <a:schemeClr val="tx1"/>
                </a:solidFill>
              </a:defRPr>
            </a:lvl1pPr>
          </a:lstStyle>
          <a:p>
            <a:pPr lvl="0"/>
            <a:r>
              <a:rPr lang="en-US"/>
              <a:t>Topic 5</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2195736"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
        <p:nvSpPr>
          <p:cNvPr id="4" name="Text Placeholder 3">
            <a:extLst>
              <a:ext uri="{FF2B5EF4-FFF2-40B4-BE49-F238E27FC236}">
                <a16:creationId xmlns:a16="http://schemas.microsoft.com/office/drawing/2014/main" id="{D6C9E578-01A5-4E85-BB0D-009230922D7F}"/>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1138446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 4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971600"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1065939"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3036448"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4927581"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0" name="Shape 265">
            <a:extLst>
              <a:ext uri="{FF2B5EF4-FFF2-40B4-BE49-F238E27FC236}">
                <a16:creationId xmlns:a16="http://schemas.microsoft.com/office/drawing/2014/main" id="{1BABEDCE-9671-4240-BCBE-AD97C9932D4C}"/>
              </a:ext>
            </a:extLst>
          </p:cNvPr>
          <p:cNvSpPr/>
          <p:nvPr userDrawn="1"/>
        </p:nvSpPr>
        <p:spPr>
          <a:xfrm>
            <a:off x="6889880" y="1958184"/>
            <a:ext cx="1119322" cy="1120320"/>
          </a:xfrm>
          <a:prstGeom prst="ellipse">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2">
            <a:alphaModFix/>
          </a:blip>
          <a:srcRect/>
          <a:stretch/>
        </p:blipFill>
        <p:spPr>
          <a:xfrm>
            <a:off x="1313861"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3">
            <a:alphaModFix/>
          </a:blip>
          <a:srcRect/>
          <a:stretch/>
        </p:blipFill>
        <p:spPr>
          <a:xfrm>
            <a:off x="5200515"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4">
            <a:alphaModFix/>
          </a:blip>
          <a:srcRect/>
          <a:stretch/>
        </p:blipFill>
        <p:spPr>
          <a:xfrm>
            <a:off x="3278438" y="2181022"/>
            <a:ext cx="608076" cy="608076"/>
          </a:xfrm>
          <a:prstGeom prst="rect">
            <a:avLst/>
          </a:prstGeom>
          <a:noFill/>
          <a:ln>
            <a:noFill/>
          </a:ln>
        </p:spPr>
      </p:pic>
      <p:pic>
        <p:nvPicPr>
          <p:cNvPr id="15" name="Shape 270">
            <a:extLst>
              <a:ext uri="{FF2B5EF4-FFF2-40B4-BE49-F238E27FC236}">
                <a16:creationId xmlns:a16="http://schemas.microsoft.com/office/drawing/2014/main" id="{44F624E3-7EAC-4267-9981-BE3F76070790}"/>
              </a:ext>
            </a:extLst>
          </p:cNvPr>
          <p:cNvPicPr preferRelativeResize="0"/>
          <p:nvPr userDrawn="1"/>
        </p:nvPicPr>
        <p:blipFill rotWithShape="1">
          <a:blip r:embed="rId5">
            <a:alphaModFix/>
          </a:blip>
          <a:srcRect/>
          <a:stretch/>
        </p:blipFill>
        <p:spPr>
          <a:xfrm>
            <a:off x="7131870" y="2234539"/>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4860032"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6" name="Text Placeholder 24">
            <a:extLst>
              <a:ext uri="{FF2B5EF4-FFF2-40B4-BE49-F238E27FC236}">
                <a16:creationId xmlns:a16="http://schemas.microsoft.com/office/drawing/2014/main" id="{0B17242E-FDB4-4FE0-AD6A-457D875ACC60}"/>
              </a:ext>
            </a:extLst>
          </p:cNvPr>
          <p:cNvSpPr>
            <a:spLocks noGrp="1"/>
          </p:cNvSpPr>
          <p:nvPr>
            <p:ph type="body" sz="quarter" idx="15" hasCustomPrompt="1"/>
          </p:nvPr>
        </p:nvSpPr>
        <p:spPr>
          <a:xfrm>
            <a:off x="6803405" y="3363838"/>
            <a:ext cx="1296987" cy="647700"/>
          </a:xfrm>
        </p:spPr>
        <p:txBody>
          <a:bodyPr anchor="ctr">
            <a:noAutofit/>
          </a:bodyPr>
          <a:lstStyle>
            <a:lvl1pPr marL="0" indent="0" algn="ctr">
              <a:buNone/>
              <a:defRPr sz="1100">
                <a:solidFill>
                  <a:schemeClr val="tx1"/>
                </a:solidFill>
              </a:defRPr>
            </a:lvl1pPr>
          </a:lstStyle>
          <a:p>
            <a:pPr lvl="0"/>
            <a:r>
              <a:rPr lang="en-US"/>
              <a:t>Topic 4</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2915816" y="3363838"/>
            <a:ext cx="1296987" cy="647700"/>
          </a:xfrm>
        </p:spPr>
        <p:txBody>
          <a:bodyPr anchor="ctr">
            <a:noAutofit/>
          </a:bodyPr>
          <a:lstStyle>
            <a:lvl1pPr marL="0" indent="0" algn="ctr">
              <a:buNone/>
              <a:defRPr sz="1100">
                <a:solidFill>
                  <a:schemeClr val="tx1"/>
                </a:solidFill>
              </a:defRPr>
            </a:lvl1pPr>
          </a:lstStyle>
          <a:p>
            <a:pPr lvl="0"/>
            <a:r>
              <a:rPr lang="en-US"/>
              <a:t>Topic 2</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pic>
        <p:nvPicPr>
          <p:cNvPr id="19" name="Shape 313">
            <a:extLst>
              <a:ext uri="{FF2B5EF4-FFF2-40B4-BE49-F238E27FC236}">
                <a16:creationId xmlns:a16="http://schemas.microsoft.com/office/drawing/2014/main" id="{45898A88-5E1C-44EE-BA68-B7A9AAEB7896}"/>
              </a:ext>
            </a:extLst>
          </p:cNvPr>
          <p:cNvPicPr preferRelativeResize="0"/>
          <p:nvPr userDrawn="1"/>
        </p:nvPicPr>
        <p:blipFill rotWithShape="1">
          <a:blip r:embed="rId7">
            <a:alphaModFix/>
          </a:blip>
          <a:srcRect/>
          <a:stretch/>
        </p:blipFill>
        <p:spPr>
          <a:xfrm>
            <a:off x="0" y="-14051"/>
            <a:ext cx="9144000" cy="1735694"/>
          </a:xfrm>
          <a:prstGeom prst="rect">
            <a:avLst/>
          </a:prstGeom>
          <a:noFill/>
          <a:ln>
            <a:noFill/>
          </a:ln>
        </p:spPr>
      </p:pic>
      <p:sp>
        <p:nvSpPr>
          <p:cNvPr id="20" name="Shape 314">
            <a:extLst>
              <a:ext uri="{FF2B5EF4-FFF2-40B4-BE49-F238E27FC236}">
                <a16:creationId xmlns:a16="http://schemas.microsoft.com/office/drawing/2014/main" id="{43F7665B-5826-426C-B502-23C947254947}"/>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1" name="Text Placeholder 3">
            <a:extLst>
              <a:ext uri="{FF2B5EF4-FFF2-40B4-BE49-F238E27FC236}">
                <a16:creationId xmlns:a16="http://schemas.microsoft.com/office/drawing/2014/main" id="{83EC5F29-D063-4F86-9A1C-8E4F55002578}"/>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180420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3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5D94-DDEE-448A-B2F2-48287238EDB3}"/>
              </a:ext>
            </a:extLst>
          </p:cNvPr>
          <p:cNvSpPr>
            <a:spLocks noGrp="1"/>
          </p:cNvSpPr>
          <p:nvPr>
            <p:ph type="title" hasCustomPrompt="1"/>
          </p:nvPr>
        </p:nvSpPr>
        <p:spPr>
          <a:xfrm>
            <a:off x="1619672" y="3363838"/>
            <a:ext cx="1296144" cy="637579"/>
          </a:xfrm>
        </p:spPr>
        <p:txBody>
          <a:bodyPr>
            <a:normAutofit/>
          </a:bodyPr>
          <a:lstStyle>
            <a:lvl1pPr algn="ctr">
              <a:defRPr sz="1100" b="0">
                <a:solidFill>
                  <a:schemeClr val="tx1"/>
                </a:solidFill>
              </a:defRPr>
            </a:lvl1pPr>
          </a:lstStyle>
          <a:p>
            <a:r>
              <a:rPr lang="en-US"/>
              <a:t>Topic 1</a:t>
            </a:r>
            <a:endParaRPr lang="en-GB"/>
          </a:p>
        </p:txBody>
      </p:sp>
      <p:sp>
        <p:nvSpPr>
          <p:cNvPr id="5" name="Slide Number Placeholder 4">
            <a:extLst>
              <a:ext uri="{FF2B5EF4-FFF2-40B4-BE49-F238E27FC236}">
                <a16:creationId xmlns:a16="http://schemas.microsoft.com/office/drawing/2014/main" id="{AF32DDB2-13EB-42F0-9B33-5822F72EA920}"/>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7" name="Shape 262">
            <a:extLst>
              <a:ext uri="{FF2B5EF4-FFF2-40B4-BE49-F238E27FC236}">
                <a16:creationId xmlns:a16="http://schemas.microsoft.com/office/drawing/2014/main" id="{8337AD63-94A1-4D5D-B703-4F85A4673AC7}"/>
              </a:ext>
            </a:extLst>
          </p:cNvPr>
          <p:cNvSpPr/>
          <p:nvPr userDrawn="1"/>
        </p:nvSpPr>
        <p:spPr>
          <a:xfrm>
            <a:off x="1714011" y="1958184"/>
            <a:ext cx="1119322" cy="1120320"/>
          </a:xfrm>
          <a:prstGeom prst="ellipse">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8" name="Shape 263">
            <a:extLst>
              <a:ext uri="{FF2B5EF4-FFF2-40B4-BE49-F238E27FC236}">
                <a16:creationId xmlns:a16="http://schemas.microsoft.com/office/drawing/2014/main" id="{3D13AD74-66E8-4228-9DDC-759B75939EC8}"/>
              </a:ext>
            </a:extLst>
          </p:cNvPr>
          <p:cNvSpPr/>
          <p:nvPr userDrawn="1"/>
        </p:nvSpPr>
        <p:spPr>
          <a:xfrm>
            <a:off x="3971709" y="1958184"/>
            <a:ext cx="1119322" cy="1120320"/>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9" name="Shape 264">
            <a:extLst>
              <a:ext uri="{FF2B5EF4-FFF2-40B4-BE49-F238E27FC236}">
                <a16:creationId xmlns:a16="http://schemas.microsoft.com/office/drawing/2014/main" id="{C807310A-D947-4E37-911A-6A5F5A782101}"/>
              </a:ext>
            </a:extLst>
          </p:cNvPr>
          <p:cNvSpPr/>
          <p:nvPr userDrawn="1"/>
        </p:nvSpPr>
        <p:spPr>
          <a:xfrm>
            <a:off x="6222882" y="1958184"/>
            <a:ext cx="1119322" cy="112032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pic>
        <p:nvPicPr>
          <p:cNvPr id="12" name="Shape 267">
            <a:extLst>
              <a:ext uri="{FF2B5EF4-FFF2-40B4-BE49-F238E27FC236}">
                <a16:creationId xmlns:a16="http://schemas.microsoft.com/office/drawing/2014/main" id="{5D1A49E3-B97B-4048-8859-55E98C522444}"/>
              </a:ext>
            </a:extLst>
          </p:cNvPr>
          <p:cNvPicPr preferRelativeResize="0"/>
          <p:nvPr userDrawn="1"/>
        </p:nvPicPr>
        <p:blipFill rotWithShape="1">
          <a:blip r:embed="rId2">
            <a:alphaModFix/>
          </a:blip>
          <a:srcRect/>
          <a:stretch/>
        </p:blipFill>
        <p:spPr>
          <a:xfrm>
            <a:off x="1961933" y="2234539"/>
            <a:ext cx="608076" cy="608076"/>
          </a:xfrm>
          <a:prstGeom prst="rect">
            <a:avLst/>
          </a:prstGeom>
          <a:noFill/>
          <a:ln>
            <a:noFill/>
          </a:ln>
        </p:spPr>
      </p:pic>
      <p:pic>
        <p:nvPicPr>
          <p:cNvPr id="13" name="Shape 268">
            <a:extLst>
              <a:ext uri="{FF2B5EF4-FFF2-40B4-BE49-F238E27FC236}">
                <a16:creationId xmlns:a16="http://schemas.microsoft.com/office/drawing/2014/main" id="{016E100E-AB2E-4D04-8D70-11FF060D44A5}"/>
              </a:ext>
            </a:extLst>
          </p:cNvPr>
          <p:cNvPicPr preferRelativeResize="0"/>
          <p:nvPr userDrawn="1"/>
        </p:nvPicPr>
        <p:blipFill rotWithShape="1">
          <a:blip r:embed="rId3">
            <a:alphaModFix/>
          </a:blip>
          <a:srcRect/>
          <a:stretch/>
        </p:blipFill>
        <p:spPr>
          <a:xfrm>
            <a:off x="6495816" y="2181022"/>
            <a:ext cx="608076" cy="608076"/>
          </a:xfrm>
          <a:prstGeom prst="rect">
            <a:avLst/>
          </a:prstGeom>
          <a:noFill/>
          <a:ln>
            <a:noFill/>
          </a:ln>
        </p:spPr>
      </p:pic>
      <p:pic>
        <p:nvPicPr>
          <p:cNvPr id="14" name="Shape 269">
            <a:extLst>
              <a:ext uri="{FF2B5EF4-FFF2-40B4-BE49-F238E27FC236}">
                <a16:creationId xmlns:a16="http://schemas.microsoft.com/office/drawing/2014/main" id="{10444D79-0BA6-4A2F-B8D8-965039983AD8}"/>
              </a:ext>
            </a:extLst>
          </p:cNvPr>
          <p:cNvPicPr preferRelativeResize="0"/>
          <p:nvPr userDrawn="1"/>
        </p:nvPicPr>
        <p:blipFill rotWithShape="1">
          <a:blip r:embed="rId4">
            <a:alphaModFix/>
          </a:blip>
          <a:srcRect/>
          <a:stretch/>
        </p:blipFill>
        <p:spPr>
          <a:xfrm>
            <a:off x="4213699" y="2181022"/>
            <a:ext cx="608076" cy="608076"/>
          </a:xfrm>
          <a:prstGeom prst="rect">
            <a:avLst/>
          </a:prstGeom>
          <a:noFill/>
          <a:ln>
            <a:noFill/>
          </a:ln>
        </p:spPr>
      </p:pic>
      <p:sp>
        <p:nvSpPr>
          <p:cNvPr id="25" name="Text Placeholder 24">
            <a:extLst>
              <a:ext uri="{FF2B5EF4-FFF2-40B4-BE49-F238E27FC236}">
                <a16:creationId xmlns:a16="http://schemas.microsoft.com/office/drawing/2014/main" id="{1EA9FD9A-A908-443D-B52B-581233127CF0}"/>
              </a:ext>
            </a:extLst>
          </p:cNvPr>
          <p:cNvSpPr>
            <a:spLocks noGrp="1"/>
          </p:cNvSpPr>
          <p:nvPr>
            <p:ph type="body" sz="quarter" idx="14" hasCustomPrompt="1"/>
          </p:nvPr>
        </p:nvSpPr>
        <p:spPr>
          <a:xfrm>
            <a:off x="6155333" y="3363838"/>
            <a:ext cx="1296987" cy="647700"/>
          </a:xfrm>
        </p:spPr>
        <p:txBody>
          <a:bodyPr anchor="ctr">
            <a:noAutofit/>
          </a:bodyPr>
          <a:lstStyle>
            <a:lvl1pPr marL="0" indent="0" algn="ctr">
              <a:buNone/>
              <a:defRPr sz="1100">
                <a:solidFill>
                  <a:schemeClr val="tx1"/>
                </a:solidFill>
              </a:defRPr>
            </a:lvl1pPr>
          </a:lstStyle>
          <a:p>
            <a:pPr lvl="0"/>
            <a:r>
              <a:rPr lang="en-US"/>
              <a:t>Topic 3</a:t>
            </a:r>
          </a:p>
        </p:txBody>
      </p:sp>
      <p:sp>
        <p:nvSpPr>
          <p:cNvPr id="28" name="Text Placeholder 24">
            <a:extLst>
              <a:ext uri="{FF2B5EF4-FFF2-40B4-BE49-F238E27FC236}">
                <a16:creationId xmlns:a16="http://schemas.microsoft.com/office/drawing/2014/main" id="{3C9E1A50-4D06-4E91-BB20-F90CFE6F3362}"/>
              </a:ext>
            </a:extLst>
          </p:cNvPr>
          <p:cNvSpPr>
            <a:spLocks noGrp="1"/>
          </p:cNvSpPr>
          <p:nvPr>
            <p:ph type="body" sz="quarter" idx="17" hasCustomPrompt="1"/>
          </p:nvPr>
        </p:nvSpPr>
        <p:spPr>
          <a:xfrm>
            <a:off x="3851077" y="3363838"/>
            <a:ext cx="1296987" cy="647700"/>
          </a:xfrm>
        </p:spPr>
        <p:txBody>
          <a:bodyPr anchor="ctr">
            <a:noAutofit/>
          </a:bodyPr>
          <a:lstStyle>
            <a:lvl1pPr marL="0" indent="0" algn="ctr">
              <a:buNone/>
              <a:defRPr sz="1100">
                <a:solidFill>
                  <a:schemeClr val="tx1"/>
                </a:solidFill>
              </a:defRPr>
            </a:lvl1pPr>
          </a:lstStyle>
          <a:p>
            <a:pPr lvl="0"/>
            <a:r>
              <a:rPr lang="en-US"/>
              <a:t>Topic 2</a:t>
            </a:r>
          </a:p>
        </p:txBody>
      </p:sp>
      <p:grpSp>
        <p:nvGrpSpPr>
          <p:cNvPr id="32" name="Group 31">
            <a:extLst>
              <a:ext uri="{FF2B5EF4-FFF2-40B4-BE49-F238E27FC236}">
                <a16:creationId xmlns:a16="http://schemas.microsoft.com/office/drawing/2014/main" id="{7B8AAEAC-3DEE-45C8-966A-B24823741B15}"/>
              </a:ext>
            </a:extLst>
          </p:cNvPr>
          <p:cNvGrpSpPr/>
          <p:nvPr userDrawn="1"/>
        </p:nvGrpSpPr>
        <p:grpSpPr>
          <a:xfrm>
            <a:off x="3919736" y="4714752"/>
            <a:ext cx="4968552" cy="358228"/>
            <a:chOff x="3995936" y="4714752"/>
            <a:chExt cx="4968552" cy="358228"/>
          </a:xfrm>
        </p:grpSpPr>
        <p:sp>
          <p:nvSpPr>
            <p:cNvPr id="31" name="Rectangle 30">
              <a:extLst>
                <a:ext uri="{FF2B5EF4-FFF2-40B4-BE49-F238E27FC236}">
                  <a16:creationId xmlns:a16="http://schemas.microsoft.com/office/drawing/2014/main" id="{6E80877C-B8AD-4D91-AD48-DFA8498B8754}"/>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E54B5BC1-A885-46D9-AB9B-2A246233D3F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pic>
        <p:nvPicPr>
          <p:cNvPr id="16" name="Shape 313">
            <a:extLst>
              <a:ext uri="{FF2B5EF4-FFF2-40B4-BE49-F238E27FC236}">
                <a16:creationId xmlns:a16="http://schemas.microsoft.com/office/drawing/2014/main" id="{A17C9E70-1E3E-428D-98A3-E0B2E83A1398}"/>
              </a:ext>
            </a:extLst>
          </p:cNvPr>
          <p:cNvPicPr preferRelativeResize="0"/>
          <p:nvPr userDrawn="1"/>
        </p:nvPicPr>
        <p:blipFill rotWithShape="1">
          <a:blip r:embed="rId6">
            <a:alphaModFix/>
          </a:blip>
          <a:srcRect/>
          <a:stretch/>
        </p:blipFill>
        <p:spPr>
          <a:xfrm>
            <a:off x="0" y="-14051"/>
            <a:ext cx="9144000" cy="1735694"/>
          </a:xfrm>
          <a:prstGeom prst="rect">
            <a:avLst/>
          </a:prstGeom>
          <a:noFill/>
          <a:ln>
            <a:noFill/>
          </a:ln>
        </p:spPr>
      </p:pic>
      <p:sp>
        <p:nvSpPr>
          <p:cNvPr id="17" name="Shape 314">
            <a:extLst>
              <a:ext uri="{FF2B5EF4-FFF2-40B4-BE49-F238E27FC236}">
                <a16:creationId xmlns:a16="http://schemas.microsoft.com/office/drawing/2014/main" id="{AE63C320-7A17-4953-A462-820657CD8D69}"/>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18" name="Text Placeholder 3">
            <a:extLst>
              <a:ext uri="{FF2B5EF4-FFF2-40B4-BE49-F238E27FC236}">
                <a16:creationId xmlns:a16="http://schemas.microsoft.com/office/drawing/2014/main" id="{EBEB8845-9A91-4C84-94DB-A6A8C4375BBB}"/>
              </a:ext>
            </a:extLst>
          </p:cNvPr>
          <p:cNvSpPr>
            <a:spLocks noGrp="1"/>
          </p:cNvSpPr>
          <p:nvPr>
            <p:ph type="body" sz="quarter" idx="18" hasCustomPrompt="1"/>
          </p:nvPr>
        </p:nvSpPr>
        <p:spPr>
          <a:xfrm>
            <a:off x="1763688" y="627534"/>
            <a:ext cx="5388918" cy="547687"/>
          </a:xfrm>
        </p:spPr>
        <p:txBody>
          <a:bodyPr>
            <a:normAutofit/>
          </a:bodyPr>
          <a:lstStyle>
            <a:lvl1pPr marL="0" indent="0" algn="ctr">
              <a:buNone/>
              <a:defRPr sz="2800" b="1">
                <a:solidFill>
                  <a:schemeClr val="bg1"/>
                </a:solidFill>
              </a:defRPr>
            </a:lvl1pPr>
            <a:lvl2pPr algn="ctr">
              <a:defRPr sz="2800" b="1">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Agenda/Objectives</a:t>
            </a:r>
            <a:endParaRPr lang="en-GB"/>
          </a:p>
        </p:txBody>
      </p:sp>
    </p:spTree>
    <p:extLst>
      <p:ext uri="{BB962C8B-B14F-4D97-AF65-F5344CB8AC3E}">
        <p14:creationId xmlns:p14="http://schemas.microsoft.com/office/powerpoint/2010/main" val="285829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Slide -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02CE3DD-C4F6-4DFB-B9DB-F9E618D4B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9" name="Shape 155">
            <a:extLst>
              <a:ext uri="{FF2B5EF4-FFF2-40B4-BE49-F238E27FC236}">
                <a16:creationId xmlns:a16="http://schemas.microsoft.com/office/drawing/2014/main" id="{378E0510-6185-45DD-9267-5EA8270C960B}"/>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203598"/>
            <a:ext cx="8229600" cy="33910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4157426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Slide - Image 2">
    <p:spTree>
      <p:nvGrpSpPr>
        <p:cNvPr id="1" name=""/>
        <p:cNvGrpSpPr/>
        <p:nvPr/>
      </p:nvGrpSpPr>
      <p:grpSpPr>
        <a:xfrm>
          <a:off x="0" y="0"/>
          <a:ext cx="0" cy="0"/>
          <a:chOff x="0" y="0"/>
          <a:chExt cx="0" cy="0"/>
        </a:xfrm>
      </p:grpSpPr>
      <p:pic>
        <p:nvPicPr>
          <p:cNvPr id="7" name="Picture 2" descr="https://embracechange79.files.wordpress.com/2014/03/img_1396.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55">
            <a:extLst>
              <a:ext uri="{FF2B5EF4-FFF2-40B4-BE49-F238E27FC236}">
                <a16:creationId xmlns:a16="http://schemas.microsoft.com/office/drawing/2014/main" id="{D98857B9-8FAE-4A2F-AB38-7543E7604F5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698620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Slide -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6C7960-6E60-4064-A65F-0A8D739C1B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38582" cy="5135013"/>
          </a:xfrm>
          <a:prstGeom prst="rect">
            <a:avLst/>
          </a:prstGeom>
        </p:spPr>
      </p:pic>
      <p:sp>
        <p:nvSpPr>
          <p:cNvPr id="9" name="Shape 155">
            <a:extLst>
              <a:ext uri="{FF2B5EF4-FFF2-40B4-BE49-F238E27FC236}">
                <a16:creationId xmlns:a16="http://schemas.microsoft.com/office/drawing/2014/main" id="{2F57E0EC-C330-4C13-B1B9-81F1B87AE9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154">
            <a:extLst>
              <a:ext uri="{FF2B5EF4-FFF2-40B4-BE49-F238E27FC236}">
                <a16:creationId xmlns:a16="http://schemas.microsoft.com/office/drawing/2014/main" id="{28A0EAAC-8436-47A6-A914-284627EC9552}"/>
              </a:ext>
            </a:extLst>
          </p:cNvPr>
          <p:cNvSpPr/>
          <p:nvPr userDrawn="1"/>
        </p:nvSpPr>
        <p:spPr>
          <a:xfrm>
            <a:off x="-600" y="978049"/>
            <a:ext cx="9144000" cy="4156963"/>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65072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Slide - Image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DEF480B-D989-4C0F-82C7-A7B0CE3D0C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3400" cy="5141834"/>
          </a:xfrm>
          <a:prstGeom prst="rect">
            <a:avLst/>
          </a:prstGeom>
        </p:spPr>
      </p:pic>
      <p:sp>
        <p:nvSpPr>
          <p:cNvPr id="9" name="Shape 155">
            <a:extLst>
              <a:ext uri="{FF2B5EF4-FFF2-40B4-BE49-F238E27FC236}">
                <a16:creationId xmlns:a16="http://schemas.microsoft.com/office/drawing/2014/main" id="{2F57E0EC-C330-4C13-B1B9-81F1B87AE9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154">
            <a:extLst>
              <a:ext uri="{FF2B5EF4-FFF2-40B4-BE49-F238E27FC236}">
                <a16:creationId xmlns:a16="http://schemas.microsoft.com/office/drawing/2014/main" id="{28A0EAAC-8436-47A6-A914-284627EC9552}"/>
              </a:ext>
            </a:extLst>
          </p:cNvPr>
          <p:cNvSpPr/>
          <p:nvPr userDrawn="1"/>
        </p:nvSpPr>
        <p:spPr>
          <a:xfrm>
            <a:off x="-600" y="978048"/>
            <a:ext cx="9144000" cy="4165451"/>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457200" y="1131590"/>
            <a:ext cx="8229600" cy="3463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004922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with Summary - Plai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BBCCAF-0713-438F-A70D-0AFC5C81E3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43"/>
            <a:ext cx="9167010" cy="992545"/>
          </a:xfrm>
          <a:prstGeom prst="rect">
            <a:avLst/>
          </a:prstGeom>
        </p:spPr>
      </p:pic>
      <p:sp>
        <p:nvSpPr>
          <p:cNvPr id="13" name="Shape 155">
            <a:extLst>
              <a:ext uri="{FF2B5EF4-FFF2-40B4-BE49-F238E27FC236}">
                <a16:creationId xmlns:a16="http://schemas.microsoft.com/office/drawing/2014/main" id="{D876EEC9-4C05-4D9B-8511-C18353024C46}"/>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3" name="Content Placeholder 2"/>
          <p:cNvSpPr>
            <a:spLocks noGrp="1"/>
          </p:cNvSpPr>
          <p:nvPr>
            <p:ph idx="1"/>
          </p:nvPr>
        </p:nvSpPr>
        <p:spPr>
          <a:xfrm>
            <a:off x="467545" y="1064040"/>
            <a:ext cx="8219256" cy="30198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27" name="Footer Placeholder 4"/>
          <p:cNvSpPr>
            <a:spLocks noGrp="1"/>
          </p:cNvSpPr>
          <p:nvPr>
            <p:ph type="ftr" sz="quarter" idx="11"/>
          </p:nvPr>
        </p:nvSpPr>
        <p:spPr>
          <a:xfrm>
            <a:off x="3124200" y="4746178"/>
            <a:ext cx="2895600" cy="273844"/>
          </a:xfrm>
        </p:spPr>
        <p:txBody>
          <a:bodyPr/>
          <a:lstStyle/>
          <a:p>
            <a:endParaRPr lang="en-GB"/>
          </a:p>
        </p:txBody>
      </p:sp>
      <p:sp>
        <p:nvSpPr>
          <p:cNvPr id="28" name="Slide Number Placeholder 5"/>
          <p:cNvSpPr>
            <a:spLocks noGrp="1"/>
          </p:cNvSpPr>
          <p:nvPr>
            <p:ph type="sldNum" sz="quarter" idx="12"/>
          </p:nvPr>
        </p:nvSpPr>
        <p:spPr>
          <a:xfrm>
            <a:off x="256176" y="4753593"/>
            <a:ext cx="859440" cy="273844"/>
          </a:xfrm>
        </p:spPr>
        <p:txBody>
          <a:bodyPr/>
          <a:lstStyle/>
          <a:p>
            <a:fld id="{D6E8A25D-1839-44AB-86BC-2BEFEBE40DCC}" type="slidenum">
              <a:rPr lang="en-GB" smtClean="0"/>
              <a:t>‹#›</a:t>
            </a:fld>
            <a:endParaRPr lang="en-GB"/>
          </a:p>
        </p:txBody>
      </p:sp>
      <p:sp>
        <p:nvSpPr>
          <p:cNvPr id="10" name="Content Placeholder 2"/>
          <p:cNvSpPr>
            <a:spLocks noGrp="1"/>
          </p:cNvSpPr>
          <p:nvPr>
            <p:ph idx="13"/>
          </p:nvPr>
        </p:nvSpPr>
        <p:spPr>
          <a:xfrm>
            <a:off x="467544" y="4163546"/>
            <a:ext cx="8219256" cy="504056"/>
          </a:xfrm>
          <a:ln>
            <a:noFill/>
            <a:prstDash val="dash"/>
          </a:ln>
        </p:spPr>
        <p:txBody>
          <a:bodyPr anchor="ctr">
            <a:noAutofit/>
          </a:bodyPr>
          <a:lstStyle>
            <a:lvl1pPr marL="0" indent="0">
              <a:buFont typeface="Arial" panose="020B0604020202020204" pitchFamily="34" charset="0"/>
              <a:buNone/>
              <a:defRPr sz="1800">
                <a:solidFill>
                  <a:schemeClr val="tx2"/>
                </a:solidFill>
              </a:defRPr>
            </a:lvl1pPr>
            <a:lvl2pPr marL="457161" indent="0">
              <a:buNone/>
              <a:defRPr sz="1800">
                <a:solidFill>
                  <a:schemeClr val="tx1"/>
                </a:solidFill>
              </a:defRPr>
            </a:lvl2pPr>
            <a:lvl3pPr marL="914321" indent="0">
              <a:buNone/>
              <a:defRPr sz="1800">
                <a:solidFill>
                  <a:schemeClr val="tx1"/>
                </a:solidFill>
              </a:defRPr>
            </a:lvl3pPr>
            <a:lvl4pPr marL="1371482" indent="0">
              <a:buNone/>
              <a:defRPr sz="1800">
                <a:solidFill>
                  <a:schemeClr val="tx1"/>
                </a:solidFill>
              </a:defRPr>
            </a:lvl4pPr>
            <a:lvl5pPr marL="1828642" indent="0">
              <a:buNone/>
              <a:defRPr sz="1800">
                <a:solidFill>
                  <a:schemeClr val="tx1"/>
                </a:solidFill>
              </a:defRPr>
            </a:lvl5pPr>
          </a:lstStyle>
          <a:p>
            <a:pPr lvl="0"/>
            <a:r>
              <a:rPr lang="en-US"/>
              <a:t>Click to edit Master text styles</a:t>
            </a:r>
          </a:p>
        </p:txBody>
      </p:sp>
      <p:cxnSp>
        <p:nvCxnSpPr>
          <p:cNvPr id="4" name="Straight Connector 3"/>
          <p:cNvCxnSpPr/>
          <p:nvPr userDrawn="1"/>
        </p:nvCxnSpPr>
        <p:spPr>
          <a:xfrm>
            <a:off x="444684" y="4140686"/>
            <a:ext cx="82809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630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Half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0" y="670"/>
            <a:ext cx="457547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4" y="483518"/>
            <a:ext cx="3610744" cy="637579"/>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4787900" y="484188"/>
            <a:ext cx="4032250"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8313" y="1275607"/>
            <a:ext cx="3598862" cy="3312368"/>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222379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Half Content Slide - Blue righ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4568523" y="1339"/>
            <a:ext cx="457547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5036067" y="484187"/>
            <a:ext cx="3610744" cy="637579"/>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251520" y="483518"/>
            <a:ext cx="4032250"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5036836" y="1276276"/>
            <a:ext cx="3598862" cy="3312368"/>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Tree>
    <p:extLst>
      <p:ext uri="{BB962C8B-B14F-4D97-AF65-F5344CB8AC3E}">
        <p14:creationId xmlns:p14="http://schemas.microsoft.com/office/powerpoint/2010/main" val="265898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riceline">
    <p:spTree>
      <p:nvGrpSpPr>
        <p:cNvPr id="1" name=""/>
        <p:cNvGrpSpPr/>
        <p:nvPr/>
      </p:nvGrpSpPr>
      <p:grpSpPr>
        <a:xfrm>
          <a:off x="0" y="0"/>
          <a:ext cx="0" cy="0"/>
          <a:chOff x="0" y="0"/>
          <a:chExt cx="0" cy="0"/>
        </a:xfrm>
      </p:grpSpPr>
      <p:sp>
        <p:nvSpPr>
          <p:cNvPr id="2" name="Title 1"/>
          <p:cNvSpPr>
            <a:spLocks noGrp="1"/>
          </p:cNvSpPr>
          <p:nvPr>
            <p:ph type="ctrTitle"/>
          </p:nvPr>
        </p:nvSpPr>
        <p:spPr>
          <a:xfrm>
            <a:off x="899592" y="1779663"/>
            <a:ext cx="7344816" cy="1008112"/>
          </a:xfrm>
        </p:spPr>
        <p:txBody>
          <a:bodyPr>
            <a:normAutofit/>
          </a:bodyPr>
          <a:lstStyle>
            <a:lvl1pPr algn="ctr">
              <a:defRPr sz="3200">
                <a:solidFill>
                  <a:schemeClr val="tx1"/>
                </a:solidFill>
                <a:latin typeface="Noto Sans" panose="020B0502040504020204" pitchFamily="34"/>
                <a:ea typeface="Noto Sans" panose="020B0502040504020204" pitchFamily="34"/>
                <a:cs typeface="Noto Sans" panose="020B0502040504020204" pitchFamily="34"/>
              </a:defRPr>
            </a:lvl1pPr>
          </a:lstStyle>
          <a:p>
            <a:r>
              <a:rPr lang="en-US"/>
              <a:t>Click to edit Master title style</a:t>
            </a:r>
            <a:endParaRPr lang="en-GB"/>
          </a:p>
        </p:txBody>
      </p:sp>
      <p:sp>
        <p:nvSpPr>
          <p:cNvPr id="3" name="Subtitle 2"/>
          <p:cNvSpPr>
            <a:spLocks noGrp="1"/>
          </p:cNvSpPr>
          <p:nvPr>
            <p:ph type="subTitle" idx="1"/>
          </p:nvPr>
        </p:nvSpPr>
        <p:spPr>
          <a:xfrm>
            <a:off x="1547664" y="2859782"/>
            <a:ext cx="6048672" cy="936104"/>
          </a:xfrm>
        </p:spPr>
        <p:txBody>
          <a:bodyPr>
            <a:normAutofit/>
          </a:bodyPr>
          <a:lstStyle>
            <a:lvl1pPr marL="0" indent="0" algn="ctr">
              <a:buNone/>
              <a:defRPr sz="2400">
                <a:solidFill>
                  <a:schemeClr val="tx2"/>
                </a:solidFill>
                <a:latin typeface="Noto Sans" panose="020B0502040504020204" pitchFamily="34"/>
                <a:ea typeface="Noto Sans" panose="020B0502040504020204" pitchFamily="34"/>
                <a:cs typeface="Noto Sans" panose="020B0502040504020204" pitchFamily="34"/>
              </a:defRPr>
            </a:lvl1pPr>
            <a:lvl2pPr marL="457161" indent="0" algn="ctr">
              <a:buNone/>
              <a:defRPr>
                <a:solidFill>
                  <a:schemeClr val="tx1">
                    <a:tint val="75000"/>
                  </a:schemeClr>
                </a:solidFill>
              </a:defRPr>
            </a:lvl2pPr>
            <a:lvl3pPr marL="914321" indent="0" algn="ctr">
              <a:buNone/>
              <a:defRPr>
                <a:solidFill>
                  <a:schemeClr val="tx1">
                    <a:tint val="75000"/>
                  </a:schemeClr>
                </a:solidFill>
              </a:defRPr>
            </a:lvl3pPr>
            <a:lvl4pPr marL="1371482" indent="0" algn="ctr">
              <a:buNone/>
              <a:defRPr>
                <a:solidFill>
                  <a:schemeClr val="tx1">
                    <a:tint val="75000"/>
                  </a:schemeClr>
                </a:solidFill>
              </a:defRPr>
            </a:lvl4pPr>
            <a:lvl5pPr marL="1828642" indent="0" algn="ctr">
              <a:buNone/>
              <a:defRPr>
                <a:solidFill>
                  <a:schemeClr val="tx1">
                    <a:tint val="75000"/>
                  </a:schemeClr>
                </a:solidFill>
              </a:defRPr>
            </a:lvl5pPr>
            <a:lvl6pPr marL="2285802" indent="0" algn="ctr">
              <a:buNone/>
              <a:defRPr>
                <a:solidFill>
                  <a:schemeClr val="tx1">
                    <a:tint val="75000"/>
                  </a:schemeClr>
                </a:solidFill>
              </a:defRPr>
            </a:lvl6pPr>
            <a:lvl7pPr marL="2742963" indent="0" algn="ctr">
              <a:buNone/>
              <a:defRPr>
                <a:solidFill>
                  <a:schemeClr val="tx1">
                    <a:tint val="75000"/>
                  </a:schemeClr>
                </a:solidFill>
              </a:defRPr>
            </a:lvl7pPr>
            <a:lvl8pPr marL="3200123" indent="0" algn="ctr">
              <a:buNone/>
              <a:defRPr>
                <a:solidFill>
                  <a:schemeClr val="tx1">
                    <a:tint val="75000"/>
                  </a:schemeClr>
                </a:solidFill>
              </a:defRPr>
            </a:lvl8pPr>
            <a:lvl9pPr marL="3657284" indent="0" algn="ctr">
              <a:buNone/>
              <a:defRPr>
                <a:solidFill>
                  <a:schemeClr val="tx1">
                    <a:tint val="75000"/>
                  </a:schemeClr>
                </a:solidFill>
              </a:defRPr>
            </a:lvl9pPr>
          </a:lstStyle>
          <a:p>
            <a:r>
              <a:rPr lang="en-US"/>
              <a:t>Click to edit Master subtitle style</a:t>
            </a:r>
            <a:endParaRPr lang="en-GB"/>
          </a:p>
        </p:txBody>
      </p:sp>
      <p:sp>
        <p:nvSpPr>
          <p:cNvPr id="15" name="Rectangle 14"/>
          <p:cNvSpPr/>
          <p:nvPr userDrawn="1"/>
        </p:nvSpPr>
        <p:spPr>
          <a:xfrm>
            <a:off x="7596336" y="4371950"/>
            <a:ext cx="1512168" cy="720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9592" y="3851028"/>
            <a:ext cx="7302464" cy="1302272"/>
          </a:xfrm>
          <a:prstGeom prst="rect">
            <a:avLst/>
          </a:prstGeom>
        </p:spPr>
      </p:pic>
      <p:pic>
        <p:nvPicPr>
          <p:cNvPr id="8" name="Picture 7">
            <a:extLst>
              <a:ext uri="{FF2B5EF4-FFF2-40B4-BE49-F238E27FC236}">
                <a16:creationId xmlns:a16="http://schemas.microsoft.com/office/drawing/2014/main" id="{56271B29-159F-4AA8-9BE7-E0CE8BE9793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50494" y="370232"/>
            <a:ext cx="4913794" cy="1278536"/>
          </a:xfrm>
          <a:prstGeom prst="rect">
            <a:avLst/>
          </a:prstGeom>
        </p:spPr>
      </p:pic>
    </p:spTree>
    <p:extLst>
      <p:ext uri="{BB962C8B-B14F-4D97-AF65-F5344CB8AC3E}">
        <p14:creationId xmlns:p14="http://schemas.microsoft.com/office/powerpoint/2010/main" val="1051973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1" y="670"/>
            <a:ext cx="2919917"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5" y="483518"/>
            <a:ext cx="2016223" cy="936104"/>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3203848" y="484188"/>
            <a:ext cx="5616302"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8313" y="1563637"/>
            <a:ext cx="2015455" cy="3024337"/>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021807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rd Content Slide - Blue Left">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6228184" y="1339"/>
            <a:ext cx="2915816" cy="5142161"/>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6664822" y="484187"/>
            <a:ext cx="2022881" cy="1007443"/>
          </a:xfrm>
        </p:spPr>
        <p:txBody>
          <a:bodyPr anchor="b"/>
          <a:lstStyle>
            <a:lvl1pPr>
              <a:defRPr>
                <a:solidFill>
                  <a:schemeClr val="bg2"/>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251520" y="483518"/>
            <a:ext cx="5688632" cy="41037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6660232" y="1563638"/>
            <a:ext cx="2016224" cy="3025006"/>
          </a:xfrm>
        </p:spPr>
        <p:txBody>
          <a:bodyPr>
            <a:normAutofit/>
          </a:bodyPr>
          <a:lstStyle>
            <a:lvl1pPr marL="0" indent="0">
              <a:buClr>
                <a:schemeClr val="bg1"/>
              </a:buClr>
              <a:buFontTx/>
              <a:buNone/>
              <a:defRPr sz="1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Tree>
    <p:extLst>
      <p:ext uri="{BB962C8B-B14F-4D97-AF65-F5344CB8AC3E}">
        <p14:creationId xmlns:p14="http://schemas.microsoft.com/office/powerpoint/2010/main" val="4105895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ultiple Content Slide - Blue Base">
    <p:spTree>
      <p:nvGrpSpPr>
        <p:cNvPr id="1" name=""/>
        <p:cNvGrpSpPr/>
        <p:nvPr/>
      </p:nvGrpSpPr>
      <p:grpSpPr>
        <a:xfrm>
          <a:off x="0" y="0"/>
          <a:ext cx="0" cy="0"/>
          <a:chOff x="0" y="0"/>
          <a:chExt cx="0" cy="0"/>
        </a:xfrm>
      </p:grpSpPr>
      <p:sp>
        <p:nvSpPr>
          <p:cNvPr id="5" name="Shape 834">
            <a:extLst>
              <a:ext uri="{FF2B5EF4-FFF2-40B4-BE49-F238E27FC236}">
                <a16:creationId xmlns:a16="http://schemas.microsoft.com/office/drawing/2014/main" id="{F747599B-78EC-4EA4-BE63-7E59B54486EF}"/>
              </a:ext>
            </a:extLst>
          </p:cNvPr>
          <p:cNvSpPr/>
          <p:nvPr userDrawn="1"/>
        </p:nvSpPr>
        <p:spPr>
          <a:xfrm>
            <a:off x="0" y="3579862"/>
            <a:ext cx="9144000" cy="1563638"/>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b="0" i="0" u="none" strike="noStrike" cap="none">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98D74D3-6599-40FB-8B98-9CB4798CA716}"/>
              </a:ext>
            </a:extLst>
          </p:cNvPr>
          <p:cNvSpPr>
            <a:spLocks noGrp="1"/>
          </p:cNvSpPr>
          <p:nvPr>
            <p:ph type="title"/>
          </p:nvPr>
        </p:nvSpPr>
        <p:spPr>
          <a:xfrm>
            <a:off x="467544" y="411511"/>
            <a:ext cx="8136904" cy="504056"/>
          </a:xfrm>
        </p:spPr>
        <p:txBody>
          <a:bodyPr anchor="b"/>
          <a:lstStyle>
            <a:lvl1pPr>
              <a:defRPr>
                <a:solidFill>
                  <a:schemeClr val="tx1"/>
                </a:solidFill>
              </a:defRPr>
            </a:lvl1pPr>
          </a:lstStyle>
          <a:p>
            <a:r>
              <a:rPr lang="en-US"/>
              <a:t>Click to edit Master title style</a:t>
            </a:r>
            <a:endParaRPr lang="en-GB"/>
          </a:p>
        </p:txBody>
      </p:sp>
      <p:sp>
        <p:nvSpPr>
          <p:cNvPr id="7" name="Content Placeholder 6">
            <a:extLst>
              <a:ext uri="{FF2B5EF4-FFF2-40B4-BE49-F238E27FC236}">
                <a16:creationId xmlns:a16="http://schemas.microsoft.com/office/drawing/2014/main" id="{864300E3-7480-43A8-9F95-3AE0B699FD69}"/>
              </a:ext>
            </a:extLst>
          </p:cNvPr>
          <p:cNvSpPr>
            <a:spLocks noGrp="1"/>
          </p:cNvSpPr>
          <p:nvPr>
            <p:ph sz="quarter" idx="12"/>
          </p:nvPr>
        </p:nvSpPr>
        <p:spPr>
          <a:xfrm>
            <a:off x="467544" y="987574"/>
            <a:ext cx="8136904" cy="230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4F9D477D-5F9B-49AA-A38F-BEA83FC01E42}"/>
              </a:ext>
            </a:extLst>
          </p:cNvPr>
          <p:cNvSpPr>
            <a:spLocks noGrp="1"/>
          </p:cNvSpPr>
          <p:nvPr>
            <p:ph type="body" sz="quarter" idx="13"/>
          </p:nvPr>
        </p:nvSpPr>
        <p:spPr>
          <a:xfrm>
            <a:off x="467544"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pic>
        <p:nvPicPr>
          <p:cNvPr id="6" name="Picture 5">
            <a:extLst>
              <a:ext uri="{FF2B5EF4-FFF2-40B4-BE49-F238E27FC236}">
                <a16:creationId xmlns:a16="http://schemas.microsoft.com/office/drawing/2014/main" id="{5E7DF120-945D-4EBE-BAD3-69D6F30EDC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24328" y="4648364"/>
            <a:ext cx="1440160" cy="374720"/>
          </a:xfrm>
          <a:prstGeom prst="rect">
            <a:avLst/>
          </a:prstGeom>
        </p:spPr>
      </p:pic>
      <p:sp>
        <p:nvSpPr>
          <p:cNvPr id="8" name="Text Placeholder 8">
            <a:extLst>
              <a:ext uri="{FF2B5EF4-FFF2-40B4-BE49-F238E27FC236}">
                <a16:creationId xmlns:a16="http://schemas.microsoft.com/office/drawing/2014/main" id="{BFC77F4B-645F-467E-9C63-3760F11D2B1D}"/>
              </a:ext>
            </a:extLst>
          </p:cNvPr>
          <p:cNvSpPr>
            <a:spLocks noGrp="1"/>
          </p:cNvSpPr>
          <p:nvPr>
            <p:ph type="body" sz="quarter" idx="14"/>
          </p:nvPr>
        </p:nvSpPr>
        <p:spPr>
          <a:xfrm>
            <a:off x="467544"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1" name="Text Placeholder 8">
            <a:extLst>
              <a:ext uri="{FF2B5EF4-FFF2-40B4-BE49-F238E27FC236}">
                <a16:creationId xmlns:a16="http://schemas.microsoft.com/office/drawing/2014/main" id="{9FF66AF9-9626-425D-85AD-AF8E13751BB9}"/>
              </a:ext>
            </a:extLst>
          </p:cNvPr>
          <p:cNvSpPr>
            <a:spLocks noGrp="1"/>
          </p:cNvSpPr>
          <p:nvPr>
            <p:ph type="body" sz="quarter" idx="15"/>
          </p:nvPr>
        </p:nvSpPr>
        <p:spPr>
          <a:xfrm>
            <a:off x="2771800"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2" name="Text Placeholder 8">
            <a:extLst>
              <a:ext uri="{FF2B5EF4-FFF2-40B4-BE49-F238E27FC236}">
                <a16:creationId xmlns:a16="http://schemas.microsoft.com/office/drawing/2014/main" id="{DBDA22E2-EA4E-47F7-85C5-DFAB17CB8788}"/>
              </a:ext>
            </a:extLst>
          </p:cNvPr>
          <p:cNvSpPr>
            <a:spLocks noGrp="1"/>
          </p:cNvSpPr>
          <p:nvPr>
            <p:ph type="body" sz="quarter" idx="16"/>
          </p:nvPr>
        </p:nvSpPr>
        <p:spPr>
          <a:xfrm>
            <a:off x="2771800"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3" name="Text Placeholder 8">
            <a:extLst>
              <a:ext uri="{FF2B5EF4-FFF2-40B4-BE49-F238E27FC236}">
                <a16:creationId xmlns:a16="http://schemas.microsoft.com/office/drawing/2014/main" id="{70578D06-1978-4645-A4BC-CAFE9855D21D}"/>
              </a:ext>
            </a:extLst>
          </p:cNvPr>
          <p:cNvSpPr>
            <a:spLocks noGrp="1"/>
          </p:cNvSpPr>
          <p:nvPr>
            <p:ph type="body" sz="quarter" idx="17"/>
          </p:nvPr>
        </p:nvSpPr>
        <p:spPr>
          <a:xfrm>
            <a:off x="5076056" y="4083918"/>
            <a:ext cx="2016224" cy="864766"/>
          </a:xfrm>
        </p:spPr>
        <p:txBody>
          <a:bodyPr>
            <a:normAutofit/>
          </a:bodyPr>
          <a:lstStyle>
            <a:lvl1pPr marL="0" indent="0">
              <a:buClr>
                <a:schemeClr val="bg1"/>
              </a:buClr>
              <a:buFontTx/>
              <a:buNone/>
              <a:defRPr sz="12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
        <p:nvSpPr>
          <p:cNvPr id="14" name="Text Placeholder 8">
            <a:extLst>
              <a:ext uri="{FF2B5EF4-FFF2-40B4-BE49-F238E27FC236}">
                <a16:creationId xmlns:a16="http://schemas.microsoft.com/office/drawing/2014/main" id="{F9A83A6B-A2CE-45AE-8B13-4AE4BCD7257C}"/>
              </a:ext>
            </a:extLst>
          </p:cNvPr>
          <p:cNvSpPr>
            <a:spLocks noGrp="1"/>
          </p:cNvSpPr>
          <p:nvPr>
            <p:ph type="body" sz="quarter" idx="18"/>
          </p:nvPr>
        </p:nvSpPr>
        <p:spPr>
          <a:xfrm>
            <a:off x="5076056" y="3795886"/>
            <a:ext cx="2016224" cy="288032"/>
          </a:xfrm>
        </p:spPr>
        <p:txBody>
          <a:bodyPr>
            <a:normAutofit/>
          </a:bodyPr>
          <a:lstStyle>
            <a:lvl1pPr marL="0" indent="0">
              <a:buClr>
                <a:schemeClr val="bg1"/>
              </a:buClr>
              <a:buFontTx/>
              <a:buNone/>
              <a:defRPr sz="1400"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933997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itpl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EF32-6787-47E1-95D5-3996F4B012B9}"/>
              </a:ext>
            </a:extLst>
          </p:cNvPr>
          <p:cNvSpPr>
            <a:spLocks noGrp="1"/>
          </p:cNvSpPr>
          <p:nvPr>
            <p:ph type="title" hasCustomPrompt="1"/>
          </p:nvPr>
        </p:nvSpPr>
        <p:spPr>
          <a:xfrm>
            <a:off x="457200" y="411510"/>
            <a:ext cx="8229600" cy="360040"/>
          </a:xfrm>
        </p:spPr>
        <p:txBody>
          <a:bodyPr/>
          <a:lstStyle>
            <a:lvl1pPr algn="ctr">
              <a:defRPr>
                <a:solidFill>
                  <a:schemeClr val="tx1"/>
                </a:solidFill>
              </a:defRPr>
            </a:lvl1pPr>
          </a:lstStyle>
          <a:p>
            <a:r>
              <a:rPr lang="en-US"/>
              <a:t>Multiple chart title style</a:t>
            </a:r>
            <a:endParaRPr lang="en-GB"/>
          </a:p>
        </p:txBody>
      </p:sp>
      <p:sp>
        <p:nvSpPr>
          <p:cNvPr id="4" name="Slide Number Placeholder 3">
            <a:extLst>
              <a:ext uri="{FF2B5EF4-FFF2-40B4-BE49-F238E27FC236}">
                <a16:creationId xmlns:a16="http://schemas.microsoft.com/office/drawing/2014/main" id="{B0148632-591A-48A3-915D-44CD3A5F6382}"/>
              </a:ext>
            </a:extLst>
          </p:cNvPr>
          <p:cNvSpPr>
            <a:spLocks noGrp="1"/>
          </p:cNvSpPr>
          <p:nvPr>
            <p:ph type="sldNum" sz="quarter" idx="11"/>
          </p:nvPr>
        </p:nvSpPr>
        <p:spPr/>
        <p:txBody>
          <a:bodyPr/>
          <a:lstStyle/>
          <a:p>
            <a:fld id="{D6E8A25D-1839-44AB-86BC-2BEFEBE40DCC}" type="slidenum">
              <a:rPr lang="en-GB" smtClean="0"/>
              <a:pPr/>
              <a:t>‹#›</a:t>
            </a:fld>
            <a:endParaRPr lang="en-GB"/>
          </a:p>
        </p:txBody>
      </p:sp>
      <p:sp>
        <p:nvSpPr>
          <p:cNvPr id="5" name="Text Placeholder 22">
            <a:extLst>
              <a:ext uri="{FF2B5EF4-FFF2-40B4-BE49-F238E27FC236}">
                <a16:creationId xmlns:a16="http://schemas.microsoft.com/office/drawing/2014/main" id="{6196FF12-D850-4798-905B-86AAB84373AA}"/>
              </a:ext>
            </a:extLst>
          </p:cNvPr>
          <p:cNvSpPr>
            <a:spLocks noGrp="1"/>
          </p:cNvSpPr>
          <p:nvPr>
            <p:ph type="body" sz="quarter" idx="12" hasCustomPrompt="1"/>
          </p:nvPr>
        </p:nvSpPr>
        <p:spPr>
          <a:xfrm>
            <a:off x="468313" y="772097"/>
            <a:ext cx="8207375" cy="215478"/>
          </a:xfrm>
        </p:spPr>
        <p:txBody>
          <a:bodyPr>
            <a:noAutofit/>
          </a:bodyPr>
          <a:lstStyle>
            <a:lvl1pPr marL="0" indent="0" algn="ctr">
              <a:buFontTx/>
              <a:buNone/>
              <a:defRPr sz="1200" b="1">
                <a:solidFill>
                  <a:schemeClr val="accent3"/>
                </a:solidFill>
              </a:defRPr>
            </a:lvl1pPr>
          </a:lstStyle>
          <a:p>
            <a:pPr lvl="0"/>
            <a:r>
              <a:rPr lang="en-US"/>
              <a:t>Edit subtitle here</a:t>
            </a:r>
          </a:p>
        </p:txBody>
      </p:sp>
      <p:sp>
        <p:nvSpPr>
          <p:cNvPr id="6" name="Content Placeholder 6">
            <a:extLst>
              <a:ext uri="{FF2B5EF4-FFF2-40B4-BE49-F238E27FC236}">
                <a16:creationId xmlns:a16="http://schemas.microsoft.com/office/drawing/2014/main" id="{DE258014-E503-4CF5-9628-3D174D7A4B3E}"/>
              </a:ext>
            </a:extLst>
          </p:cNvPr>
          <p:cNvSpPr>
            <a:spLocks noGrp="1"/>
          </p:cNvSpPr>
          <p:nvPr>
            <p:ph sz="quarter" idx="13"/>
          </p:nvPr>
        </p:nvSpPr>
        <p:spPr>
          <a:xfrm>
            <a:off x="467544" y="1059582"/>
            <a:ext cx="2592288" cy="2160240"/>
          </a:xfrm>
        </p:spPr>
        <p:txBody>
          <a:bodyPr/>
          <a:lstStyle>
            <a:lvl1pPr marL="0" indent="0">
              <a:buFontTx/>
              <a:buNone/>
              <a:defRPr/>
            </a:lvl1pPr>
          </a:lstStyle>
          <a:p>
            <a:pPr lvl="0"/>
            <a:r>
              <a:rPr lang="en-US"/>
              <a:t>Edit Master text styles</a:t>
            </a:r>
          </a:p>
        </p:txBody>
      </p:sp>
      <p:sp>
        <p:nvSpPr>
          <p:cNvPr id="7" name="Content Placeholder 6">
            <a:extLst>
              <a:ext uri="{FF2B5EF4-FFF2-40B4-BE49-F238E27FC236}">
                <a16:creationId xmlns:a16="http://schemas.microsoft.com/office/drawing/2014/main" id="{0BA40C8C-944C-404C-A163-F535EA8860B2}"/>
              </a:ext>
            </a:extLst>
          </p:cNvPr>
          <p:cNvSpPr>
            <a:spLocks noGrp="1"/>
          </p:cNvSpPr>
          <p:nvPr>
            <p:ph sz="quarter" idx="14"/>
          </p:nvPr>
        </p:nvSpPr>
        <p:spPr>
          <a:xfrm>
            <a:off x="3275856" y="1059582"/>
            <a:ext cx="2592288" cy="2160240"/>
          </a:xfrm>
        </p:spPr>
        <p:txBody>
          <a:bodyPr/>
          <a:lstStyle>
            <a:lvl1pPr marL="0" indent="0">
              <a:buFontTx/>
              <a:buNone/>
              <a:defRPr/>
            </a:lvl1pPr>
          </a:lstStyle>
          <a:p>
            <a:pPr lvl="0"/>
            <a:r>
              <a:rPr lang="en-US"/>
              <a:t>Edit Master text styles</a:t>
            </a:r>
          </a:p>
        </p:txBody>
      </p:sp>
      <p:sp>
        <p:nvSpPr>
          <p:cNvPr id="8" name="Content Placeholder 6">
            <a:extLst>
              <a:ext uri="{FF2B5EF4-FFF2-40B4-BE49-F238E27FC236}">
                <a16:creationId xmlns:a16="http://schemas.microsoft.com/office/drawing/2014/main" id="{11E752BB-9347-4E0C-ABF6-6FA7BFAE0B07}"/>
              </a:ext>
            </a:extLst>
          </p:cNvPr>
          <p:cNvSpPr>
            <a:spLocks noGrp="1"/>
          </p:cNvSpPr>
          <p:nvPr>
            <p:ph sz="quarter" idx="15"/>
          </p:nvPr>
        </p:nvSpPr>
        <p:spPr>
          <a:xfrm>
            <a:off x="6084168" y="1059582"/>
            <a:ext cx="2592288" cy="2160240"/>
          </a:xfrm>
        </p:spPr>
        <p:txBody>
          <a:bodyPr/>
          <a:lstStyle>
            <a:lvl1pPr marL="0" indent="0">
              <a:buFontTx/>
              <a:buNone/>
              <a:defRPr/>
            </a:lvl1pPr>
          </a:lstStyle>
          <a:p>
            <a:pPr lvl="0"/>
            <a:r>
              <a:rPr lang="en-US"/>
              <a:t>Edit Master text styles</a:t>
            </a:r>
          </a:p>
        </p:txBody>
      </p:sp>
      <p:sp>
        <p:nvSpPr>
          <p:cNvPr id="10" name="Text Placeholder 9">
            <a:extLst>
              <a:ext uri="{FF2B5EF4-FFF2-40B4-BE49-F238E27FC236}">
                <a16:creationId xmlns:a16="http://schemas.microsoft.com/office/drawing/2014/main" id="{FBFF6DCA-F96B-4410-A996-FFCE4E1CF5F2}"/>
              </a:ext>
            </a:extLst>
          </p:cNvPr>
          <p:cNvSpPr>
            <a:spLocks noGrp="1"/>
          </p:cNvSpPr>
          <p:nvPr>
            <p:ph type="body" sz="quarter" idx="16"/>
          </p:nvPr>
        </p:nvSpPr>
        <p:spPr>
          <a:xfrm>
            <a:off x="468313" y="3291830"/>
            <a:ext cx="2590800" cy="215900"/>
          </a:xfrm>
        </p:spPr>
        <p:txBody>
          <a:bodyPr>
            <a:noAutofit/>
          </a:bodyPr>
          <a:lstStyle>
            <a:lvl1pPr marL="0" indent="0" algn="ctr">
              <a:buFontTx/>
              <a:buNone/>
              <a:defRPr sz="1200" b="1"/>
            </a:lvl1pPr>
          </a:lstStyle>
          <a:p>
            <a:pPr lvl="0"/>
            <a:r>
              <a:rPr lang="en-US"/>
              <a:t>Edit Master text styles</a:t>
            </a:r>
          </a:p>
        </p:txBody>
      </p:sp>
      <p:sp>
        <p:nvSpPr>
          <p:cNvPr id="11" name="Text Placeholder 9">
            <a:extLst>
              <a:ext uri="{FF2B5EF4-FFF2-40B4-BE49-F238E27FC236}">
                <a16:creationId xmlns:a16="http://schemas.microsoft.com/office/drawing/2014/main" id="{DCDE70A2-5216-436B-91B3-45CA740C862B}"/>
              </a:ext>
            </a:extLst>
          </p:cNvPr>
          <p:cNvSpPr>
            <a:spLocks noGrp="1"/>
          </p:cNvSpPr>
          <p:nvPr>
            <p:ph type="body" sz="quarter" idx="17"/>
          </p:nvPr>
        </p:nvSpPr>
        <p:spPr>
          <a:xfrm>
            <a:off x="467544" y="3507854"/>
            <a:ext cx="2590800" cy="1152128"/>
          </a:xfrm>
        </p:spPr>
        <p:txBody>
          <a:bodyPr>
            <a:noAutofit/>
          </a:bodyPr>
          <a:lstStyle>
            <a:lvl1pPr marL="0" indent="0" algn="ctr">
              <a:buFontTx/>
              <a:buNone/>
              <a:defRPr sz="1000"/>
            </a:lvl1pPr>
          </a:lstStyle>
          <a:p>
            <a:pPr lvl="0"/>
            <a:r>
              <a:rPr lang="en-US"/>
              <a:t>Edit Master text</a:t>
            </a:r>
            <a:endParaRPr lang="en-GB"/>
          </a:p>
        </p:txBody>
      </p:sp>
      <p:sp>
        <p:nvSpPr>
          <p:cNvPr id="12" name="Text Placeholder 9">
            <a:extLst>
              <a:ext uri="{FF2B5EF4-FFF2-40B4-BE49-F238E27FC236}">
                <a16:creationId xmlns:a16="http://schemas.microsoft.com/office/drawing/2014/main" id="{CBB2BDC9-61E1-4B80-950A-B5E519D13CB8}"/>
              </a:ext>
            </a:extLst>
          </p:cNvPr>
          <p:cNvSpPr>
            <a:spLocks noGrp="1"/>
          </p:cNvSpPr>
          <p:nvPr>
            <p:ph type="body" sz="quarter" idx="18"/>
          </p:nvPr>
        </p:nvSpPr>
        <p:spPr>
          <a:xfrm>
            <a:off x="3275856" y="3291830"/>
            <a:ext cx="2590800" cy="215900"/>
          </a:xfrm>
        </p:spPr>
        <p:txBody>
          <a:bodyPr>
            <a:noAutofit/>
          </a:bodyPr>
          <a:lstStyle>
            <a:lvl1pPr marL="0" indent="0" algn="ctr">
              <a:buFontTx/>
              <a:buNone/>
              <a:defRPr sz="1200" b="1"/>
            </a:lvl1pPr>
          </a:lstStyle>
          <a:p>
            <a:pPr lvl="0"/>
            <a:r>
              <a:rPr lang="en-US"/>
              <a:t>Edit Master text styles</a:t>
            </a:r>
          </a:p>
        </p:txBody>
      </p:sp>
      <p:sp>
        <p:nvSpPr>
          <p:cNvPr id="13" name="Text Placeholder 9">
            <a:extLst>
              <a:ext uri="{FF2B5EF4-FFF2-40B4-BE49-F238E27FC236}">
                <a16:creationId xmlns:a16="http://schemas.microsoft.com/office/drawing/2014/main" id="{070411B2-4535-4981-B87C-10C2E5DDCBA7}"/>
              </a:ext>
            </a:extLst>
          </p:cNvPr>
          <p:cNvSpPr>
            <a:spLocks noGrp="1"/>
          </p:cNvSpPr>
          <p:nvPr>
            <p:ph type="body" sz="quarter" idx="19"/>
          </p:nvPr>
        </p:nvSpPr>
        <p:spPr>
          <a:xfrm>
            <a:off x="3275087" y="3507854"/>
            <a:ext cx="2590800" cy="1152128"/>
          </a:xfrm>
        </p:spPr>
        <p:txBody>
          <a:bodyPr>
            <a:noAutofit/>
          </a:bodyPr>
          <a:lstStyle>
            <a:lvl1pPr marL="0" indent="0" algn="ctr">
              <a:buFontTx/>
              <a:buNone/>
              <a:defRPr sz="1000"/>
            </a:lvl1pPr>
          </a:lstStyle>
          <a:p>
            <a:pPr lvl="0"/>
            <a:r>
              <a:rPr lang="en-US"/>
              <a:t>Edit Master text</a:t>
            </a:r>
            <a:endParaRPr lang="en-GB"/>
          </a:p>
        </p:txBody>
      </p:sp>
      <p:sp>
        <p:nvSpPr>
          <p:cNvPr id="14" name="Text Placeholder 9">
            <a:extLst>
              <a:ext uri="{FF2B5EF4-FFF2-40B4-BE49-F238E27FC236}">
                <a16:creationId xmlns:a16="http://schemas.microsoft.com/office/drawing/2014/main" id="{73650C76-2D4E-4CB8-98D8-DF989734D0D9}"/>
              </a:ext>
            </a:extLst>
          </p:cNvPr>
          <p:cNvSpPr>
            <a:spLocks noGrp="1"/>
          </p:cNvSpPr>
          <p:nvPr>
            <p:ph type="body" sz="quarter" idx="20"/>
          </p:nvPr>
        </p:nvSpPr>
        <p:spPr>
          <a:xfrm>
            <a:off x="6084168" y="3291830"/>
            <a:ext cx="2590800" cy="215900"/>
          </a:xfrm>
        </p:spPr>
        <p:txBody>
          <a:bodyPr>
            <a:noAutofit/>
          </a:bodyPr>
          <a:lstStyle>
            <a:lvl1pPr marL="0" indent="0" algn="ctr">
              <a:buFontTx/>
              <a:buNone/>
              <a:defRPr sz="1200" b="1"/>
            </a:lvl1pPr>
          </a:lstStyle>
          <a:p>
            <a:pPr lvl="0"/>
            <a:r>
              <a:rPr lang="en-US"/>
              <a:t>Edit Master text styles</a:t>
            </a:r>
          </a:p>
        </p:txBody>
      </p:sp>
      <p:sp>
        <p:nvSpPr>
          <p:cNvPr id="15" name="Text Placeholder 9">
            <a:extLst>
              <a:ext uri="{FF2B5EF4-FFF2-40B4-BE49-F238E27FC236}">
                <a16:creationId xmlns:a16="http://schemas.microsoft.com/office/drawing/2014/main" id="{15099C81-E92B-44FB-ADEA-24F338AD8E7F}"/>
              </a:ext>
            </a:extLst>
          </p:cNvPr>
          <p:cNvSpPr>
            <a:spLocks noGrp="1"/>
          </p:cNvSpPr>
          <p:nvPr>
            <p:ph type="body" sz="quarter" idx="21"/>
          </p:nvPr>
        </p:nvSpPr>
        <p:spPr>
          <a:xfrm>
            <a:off x="6083399" y="3507854"/>
            <a:ext cx="2590800" cy="1152128"/>
          </a:xfrm>
        </p:spPr>
        <p:txBody>
          <a:bodyPr>
            <a:noAutofit/>
          </a:bodyPr>
          <a:lstStyle>
            <a:lvl1pPr marL="0" indent="0" algn="ctr">
              <a:buFontTx/>
              <a:buNone/>
              <a:defRPr sz="1000"/>
            </a:lvl1pPr>
          </a:lstStyle>
          <a:p>
            <a:pPr lvl="0"/>
            <a:r>
              <a:rPr lang="en-US"/>
              <a:t>Edit Master text</a:t>
            </a:r>
            <a:endParaRPr lang="en-GB"/>
          </a:p>
        </p:txBody>
      </p:sp>
      <p:grpSp>
        <p:nvGrpSpPr>
          <p:cNvPr id="16" name="Group 15">
            <a:extLst>
              <a:ext uri="{FF2B5EF4-FFF2-40B4-BE49-F238E27FC236}">
                <a16:creationId xmlns:a16="http://schemas.microsoft.com/office/drawing/2014/main" id="{F6EFF871-639B-4050-B6E5-62872669877E}"/>
              </a:ext>
            </a:extLst>
          </p:cNvPr>
          <p:cNvGrpSpPr/>
          <p:nvPr userDrawn="1"/>
        </p:nvGrpSpPr>
        <p:grpSpPr>
          <a:xfrm>
            <a:off x="3919736" y="4714752"/>
            <a:ext cx="4968552" cy="358228"/>
            <a:chOff x="3995936" y="4714752"/>
            <a:chExt cx="4968552" cy="358228"/>
          </a:xfrm>
        </p:grpSpPr>
        <p:sp>
          <p:nvSpPr>
            <p:cNvPr id="17" name="Rectangle 16">
              <a:extLst>
                <a:ext uri="{FF2B5EF4-FFF2-40B4-BE49-F238E27FC236}">
                  <a16:creationId xmlns:a16="http://schemas.microsoft.com/office/drawing/2014/main" id="{2FCF7CAA-3462-4E28-8485-C1C0EEA1829E}"/>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3D3CED2E-512B-4DD4-A884-277615DC2F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Tree>
    <p:extLst>
      <p:ext uri="{BB962C8B-B14F-4D97-AF65-F5344CB8AC3E}">
        <p14:creationId xmlns:p14="http://schemas.microsoft.com/office/powerpoint/2010/main" val="2165068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iceline Plus / Minus Content Slide - Plain">
    <p:spTree>
      <p:nvGrpSpPr>
        <p:cNvPr id="1" name=""/>
        <p:cNvGrpSpPr/>
        <p:nvPr/>
      </p:nvGrpSpPr>
      <p:grpSpPr>
        <a:xfrm>
          <a:off x="0" y="0"/>
          <a:ext cx="0" cy="0"/>
          <a:chOff x="0" y="0"/>
          <a:chExt cx="0" cy="0"/>
        </a:xfrm>
      </p:grpSpPr>
      <p:pic>
        <p:nvPicPr>
          <p:cNvPr id="15" name="Picture 2" descr="https://s-media-cache-ak0.pinimg.com/originals/c4/85/9c/c4859cee1535fa849ce5e214177366c0.jpg">
            <a:extLst>
              <a:ext uri="{FF2B5EF4-FFF2-40B4-BE49-F238E27FC236}">
                <a16:creationId xmlns:a16="http://schemas.microsoft.com/office/drawing/2014/main" id="{8637B568-1A0F-4D92-BF3F-981B80EEF89F}"/>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155">
            <a:extLst>
              <a:ext uri="{FF2B5EF4-FFF2-40B4-BE49-F238E27FC236}">
                <a16:creationId xmlns:a16="http://schemas.microsoft.com/office/drawing/2014/main" id="{26D7C061-6B3E-48A8-BEF0-8EFF2ECDD430}"/>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3" name="Content Placeholder 2"/>
          <p:cNvSpPr>
            <a:spLocks noGrp="1"/>
          </p:cNvSpPr>
          <p:nvPr>
            <p:ph idx="1"/>
          </p:nvPr>
        </p:nvSpPr>
        <p:spPr>
          <a:xfrm>
            <a:off x="2051720" y="1059491"/>
            <a:ext cx="6635080" cy="17894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nvPr>
        </p:nvSpPr>
        <p:spPr/>
        <p:txBody>
          <a:bodyPr/>
          <a:lstStyle/>
          <a:p>
            <a:fld id="{D6E8A25D-1839-44AB-86BC-2BEFEBE40DCC}" type="slidenum">
              <a:rPr lang="en-GB" smtClean="0"/>
              <a:pPr/>
              <a:t>‹#›</a:t>
            </a:fld>
            <a:endParaRPr lang="en-GB"/>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pic>
        <p:nvPicPr>
          <p:cNvPr id="7" name="Picture 2"/>
          <p:cNvPicPr>
            <a:picLocks noChangeAspect="1" noChangeArrowheads="1"/>
          </p:cNvPicPr>
          <p:nvPr userDrawn="1"/>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57201" y="895245"/>
            <a:ext cx="1259614" cy="390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image00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4731226"/>
            <a:ext cx="284956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p:cNvSpPr>
            <a:spLocks noGrp="1"/>
          </p:cNvSpPr>
          <p:nvPr>
            <p:ph idx="13"/>
          </p:nvPr>
        </p:nvSpPr>
        <p:spPr>
          <a:xfrm>
            <a:off x="2051720" y="2931700"/>
            <a:ext cx="6635080" cy="17894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5448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Offset Dual Content Slide - Plain">
    <p:spTree>
      <p:nvGrpSpPr>
        <p:cNvPr id="1" name=""/>
        <p:cNvGrpSpPr/>
        <p:nvPr/>
      </p:nvGrpSpPr>
      <p:grpSpPr>
        <a:xfrm>
          <a:off x="0" y="0"/>
          <a:ext cx="0" cy="0"/>
          <a:chOff x="0" y="0"/>
          <a:chExt cx="0" cy="0"/>
        </a:xfrm>
      </p:grpSpPr>
      <p:pic>
        <p:nvPicPr>
          <p:cNvPr id="8" name="Picture 2" descr="https://embracechange79.files.wordpress.com/2014/03/img_1396.jpg">
            <a:extLst>
              <a:ext uri="{FF2B5EF4-FFF2-40B4-BE49-F238E27FC236}">
                <a16:creationId xmlns:a16="http://schemas.microsoft.com/office/drawing/2014/main" id="{6814E75E-88F5-4744-BAA6-904AC03C66D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55">
            <a:extLst>
              <a:ext uri="{FF2B5EF4-FFF2-40B4-BE49-F238E27FC236}">
                <a16:creationId xmlns:a16="http://schemas.microsoft.com/office/drawing/2014/main" id="{7F6F3392-4ECF-46D4-8A12-2B4437B15849}"/>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059582"/>
            <a:ext cx="5770984" cy="360040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2200" y="1059582"/>
            <a:ext cx="2314600" cy="3600400"/>
          </a:xfrm>
        </p:spPr>
        <p:txBody>
          <a:bodyPr>
            <a:noAutofit/>
          </a:bodyPr>
          <a:lstStyle>
            <a:lvl1pPr marL="182563" indent="-182563">
              <a:defRPr sz="1600">
                <a:solidFill>
                  <a:schemeClr val="tx1"/>
                </a:solidFill>
              </a:defRPr>
            </a:lvl1pPr>
            <a:lvl2pPr marL="447675" indent="-193675">
              <a:defRPr sz="1600">
                <a:solidFill>
                  <a:schemeClr val="tx1"/>
                </a:solidFill>
              </a:defRPr>
            </a:lvl2pPr>
            <a:lvl3pPr marL="447675" indent="90488">
              <a:defRPr sz="1600">
                <a:solidFill>
                  <a:schemeClr val="tx1"/>
                </a:solidFill>
              </a:defRPr>
            </a:lvl3pPr>
            <a:lvl4pPr marL="720725" indent="-141288" defTabSz="803275">
              <a:defRPr sz="1600">
                <a:solidFill>
                  <a:schemeClr val="tx1"/>
                </a:solidFill>
              </a:defRPr>
            </a:lvl4pPr>
            <a:lvl5pPr marL="803275" indent="-133350">
              <a:tabLst/>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067680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Offset Dual Content Slide - Image">
    <p:spTree>
      <p:nvGrpSpPr>
        <p:cNvPr id="1" name=""/>
        <p:cNvGrpSpPr/>
        <p:nvPr/>
      </p:nvGrpSpPr>
      <p:grpSpPr>
        <a:xfrm>
          <a:off x="0" y="0"/>
          <a:ext cx="0" cy="0"/>
          <a:chOff x="0" y="0"/>
          <a:chExt cx="0" cy="0"/>
        </a:xfrm>
      </p:grpSpPr>
      <p:pic>
        <p:nvPicPr>
          <p:cNvPr id="12" name="Picture 2" descr="https://thecolonelsjournal.files.wordpress.com/2014/03/img_4048.jpg">
            <a:extLst>
              <a:ext uri="{FF2B5EF4-FFF2-40B4-BE49-F238E27FC236}">
                <a16:creationId xmlns:a16="http://schemas.microsoft.com/office/drawing/2014/main" id="{14443529-CEC3-4B09-9671-B9B526A037D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55">
            <a:extLst>
              <a:ext uri="{FF2B5EF4-FFF2-40B4-BE49-F238E27FC236}">
                <a16:creationId xmlns:a16="http://schemas.microsoft.com/office/drawing/2014/main" id="{D6DA05DA-22A1-469F-88D5-4C7B87401DD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5770984" cy="3528392"/>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2200" y="1131590"/>
            <a:ext cx="2314600" cy="3528392"/>
          </a:xfrm>
        </p:spPr>
        <p:txBody>
          <a:bodyPr>
            <a:noAutofit/>
          </a:bodyPr>
          <a:lstStyle>
            <a:lvl1pPr marL="182563" indent="-182563">
              <a:defRPr sz="1600"/>
            </a:lvl1pPr>
            <a:lvl2pPr marL="447675" indent="-193675">
              <a:defRPr sz="1600"/>
            </a:lvl2pPr>
            <a:lvl3pPr marL="447675" indent="90488">
              <a:defRPr sz="1600"/>
            </a:lvl3pPr>
            <a:lvl4pPr marL="720725" indent="-141288" defTabSz="803275">
              <a:defRPr sz="1600"/>
            </a:lvl4pPr>
            <a:lvl5pPr marL="803275" indent="-133350">
              <a:tabLst/>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1551158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ual Content Slide - Image">
    <p:spTree>
      <p:nvGrpSpPr>
        <p:cNvPr id="1" name=""/>
        <p:cNvGrpSpPr/>
        <p:nvPr/>
      </p:nvGrpSpPr>
      <p:grpSpPr>
        <a:xfrm>
          <a:off x="0" y="0"/>
          <a:ext cx="0" cy="0"/>
          <a:chOff x="0" y="0"/>
          <a:chExt cx="0" cy="0"/>
        </a:xfrm>
      </p:grpSpPr>
      <p:pic>
        <p:nvPicPr>
          <p:cNvPr id="8" name="Picture 2" descr="https://thecolonelsjournal.files.wordpress.com/2014/03/img_404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55">
            <a:extLst>
              <a:ext uri="{FF2B5EF4-FFF2-40B4-BE49-F238E27FC236}">
                <a16:creationId xmlns:a16="http://schemas.microsoft.com/office/drawing/2014/main" id="{ED082C35-8DB2-4C07-BC26-02EC22B4C8BD}"/>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4038600" cy="3528392"/>
          </a:xfrm>
        </p:spPr>
        <p:txBody>
          <a:bodyPr>
            <a:normAutofit/>
          </a:bodyPr>
          <a:lstStyle>
            <a:lvl1pPr marL="266700" indent="-266700">
              <a:defRPr sz="1800">
                <a:solidFill>
                  <a:srgbClr val="0771C4"/>
                </a:solidFill>
              </a:defRPr>
            </a:lvl1pPr>
            <a:lvl2pPr marL="542925" indent="-284163">
              <a:defRPr sz="1800">
                <a:solidFill>
                  <a:srgbClr val="0771C4"/>
                </a:solidFill>
              </a:defRPr>
            </a:lvl2pPr>
            <a:lvl3pPr marL="714375" indent="-227013">
              <a:defRPr sz="1800">
                <a:solidFill>
                  <a:srgbClr val="0771C4"/>
                </a:solidFill>
              </a:defRPr>
            </a:lvl3pPr>
            <a:lvl4pPr marL="896938" indent="-227013">
              <a:defRPr sz="1800">
                <a:solidFill>
                  <a:srgbClr val="0771C4"/>
                </a:solidFill>
              </a:defRPr>
            </a:lvl4pPr>
            <a:lvl5pPr marL="1073150" indent="-227013">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10" name="Content Placeholder 2"/>
          <p:cNvSpPr>
            <a:spLocks noGrp="1"/>
          </p:cNvSpPr>
          <p:nvPr>
            <p:ph sz="half" idx="13"/>
          </p:nvPr>
        </p:nvSpPr>
        <p:spPr>
          <a:xfrm>
            <a:off x="4644008" y="1131590"/>
            <a:ext cx="4038600" cy="3528392"/>
          </a:xfrm>
        </p:spPr>
        <p:txBody>
          <a:bodyPr>
            <a:normAutofit/>
          </a:bodyPr>
          <a:lstStyle>
            <a:lvl1pPr marL="266700" indent="-266700">
              <a:defRPr sz="1800">
                <a:solidFill>
                  <a:srgbClr val="0771C4"/>
                </a:solidFill>
              </a:defRPr>
            </a:lvl1pPr>
            <a:lvl2pPr marL="542925" indent="-284163">
              <a:defRPr sz="1800">
                <a:solidFill>
                  <a:srgbClr val="0771C4"/>
                </a:solidFill>
              </a:defRPr>
            </a:lvl2pPr>
            <a:lvl3pPr marL="714375" indent="-227013">
              <a:defRPr sz="1800">
                <a:solidFill>
                  <a:srgbClr val="0771C4"/>
                </a:solidFill>
              </a:defRPr>
            </a:lvl3pPr>
            <a:lvl4pPr marL="896938" indent="-227013">
              <a:defRPr sz="1800">
                <a:solidFill>
                  <a:srgbClr val="0771C4"/>
                </a:solidFill>
              </a:defRPr>
            </a:lvl4pPr>
            <a:lvl5pPr marL="1073150" indent="-227013">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9454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ual Content and Title Slide - Plain">
    <p:spTree>
      <p:nvGrpSpPr>
        <p:cNvPr id="1" name=""/>
        <p:cNvGrpSpPr/>
        <p:nvPr/>
      </p:nvGrpSpPr>
      <p:grpSpPr>
        <a:xfrm>
          <a:off x="0" y="0"/>
          <a:ext cx="0" cy="0"/>
          <a:chOff x="0" y="0"/>
          <a:chExt cx="0" cy="0"/>
        </a:xfrm>
      </p:grpSpPr>
      <p:pic>
        <p:nvPicPr>
          <p:cNvPr id="11" name="Picture 2" descr="https://embracechange79.files.wordpress.com/2014/03/img_1396.jpg">
            <a:extLst>
              <a:ext uri="{FF2B5EF4-FFF2-40B4-BE49-F238E27FC236}">
                <a16:creationId xmlns:a16="http://schemas.microsoft.com/office/drawing/2014/main" id="{0E0069F9-1C0A-4F3D-B88C-32316721C7F5}"/>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55">
            <a:extLst>
              <a:ext uri="{FF2B5EF4-FFF2-40B4-BE49-F238E27FC236}">
                <a16:creationId xmlns:a16="http://schemas.microsoft.com/office/drawing/2014/main" id="{B38A6CA2-DE59-4F78-AA9A-D00CDDA358C6}"/>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2"/>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563638"/>
            <a:ext cx="4038600" cy="3096344"/>
          </a:xfrm>
        </p:spPr>
        <p:txBody>
          <a:bodyPr>
            <a:normAutofit/>
          </a:bodyPr>
          <a:lstStyle>
            <a:lvl1pPr marL="266700" indent="-266700">
              <a:defRPr sz="1600">
                <a:solidFill>
                  <a:schemeClr val="tx2"/>
                </a:solidFill>
              </a:defRPr>
            </a:lvl1pPr>
            <a:lvl2pPr marL="542925" indent="-284163">
              <a:defRPr sz="1600">
                <a:solidFill>
                  <a:schemeClr val="tx2"/>
                </a:solidFill>
              </a:defRPr>
            </a:lvl2pPr>
            <a:lvl3pPr marL="714375" indent="-227013">
              <a:defRPr sz="1600">
                <a:solidFill>
                  <a:schemeClr val="tx2"/>
                </a:solidFill>
              </a:defRPr>
            </a:lvl3pPr>
            <a:lvl4pPr marL="896938" indent="-227013">
              <a:defRPr sz="1600">
                <a:solidFill>
                  <a:schemeClr val="tx2"/>
                </a:solidFill>
              </a:defRPr>
            </a:lvl4pPr>
            <a:lvl5pPr marL="1073150" indent="-227013">
              <a:defRPr sz="16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10" name="Content Placeholder 2"/>
          <p:cNvSpPr>
            <a:spLocks noGrp="1"/>
          </p:cNvSpPr>
          <p:nvPr>
            <p:ph sz="half" idx="13"/>
          </p:nvPr>
        </p:nvSpPr>
        <p:spPr>
          <a:xfrm>
            <a:off x="4644008" y="1563638"/>
            <a:ext cx="4038600" cy="3096344"/>
          </a:xfrm>
        </p:spPr>
        <p:txBody>
          <a:bodyPr>
            <a:normAutofit/>
          </a:bodyPr>
          <a:lstStyle>
            <a:lvl1pPr marL="266700" indent="-266700">
              <a:defRPr sz="1600">
                <a:solidFill>
                  <a:schemeClr val="tx2"/>
                </a:solidFill>
              </a:defRPr>
            </a:lvl1pPr>
            <a:lvl2pPr marL="542925" indent="-284163">
              <a:defRPr sz="1600">
                <a:solidFill>
                  <a:schemeClr val="tx2"/>
                </a:solidFill>
              </a:defRPr>
            </a:lvl2pPr>
            <a:lvl3pPr marL="714375" indent="-227013">
              <a:defRPr sz="1600">
                <a:solidFill>
                  <a:schemeClr val="tx2"/>
                </a:solidFill>
              </a:defRPr>
            </a:lvl3pPr>
            <a:lvl4pPr marL="896938" indent="-227013">
              <a:defRPr sz="1600">
                <a:solidFill>
                  <a:schemeClr val="tx2"/>
                </a:solidFill>
              </a:defRPr>
            </a:lvl4pPr>
            <a:lvl5pPr marL="1073150" indent="-227013">
              <a:defRPr sz="16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sz="half" idx="14"/>
          </p:nvPr>
        </p:nvSpPr>
        <p:spPr>
          <a:xfrm>
            <a:off x="467544" y="1059582"/>
            <a:ext cx="4038600" cy="432048"/>
          </a:xfrm>
        </p:spPr>
        <p:txBody>
          <a:bodyPr anchor="ctr">
            <a:normAutofit/>
          </a:bodyPr>
          <a:lstStyle>
            <a:lvl1pPr marL="0" indent="0">
              <a:buFont typeface="Arial" panose="020B0604020202020204" pitchFamily="34" charset="0"/>
              <a:buNone/>
              <a:defRPr sz="1800" b="1">
                <a:solidFill>
                  <a:schemeClr val="tx1"/>
                </a:solidFill>
              </a:defRPr>
            </a:lvl1pPr>
            <a:lvl2pPr marL="258762" indent="0">
              <a:buNone/>
              <a:defRPr sz="1800">
                <a:solidFill>
                  <a:srgbClr val="0771C4"/>
                </a:solidFill>
              </a:defRPr>
            </a:lvl2pPr>
            <a:lvl3pPr marL="487362" indent="0">
              <a:buNone/>
              <a:defRPr sz="1800">
                <a:solidFill>
                  <a:srgbClr val="0771C4"/>
                </a:solidFill>
              </a:defRPr>
            </a:lvl3pPr>
            <a:lvl4pPr marL="669925" indent="0">
              <a:buNone/>
              <a:defRPr sz="1800">
                <a:solidFill>
                  <a:srgbClr val="0771C4"/>
                </a:solidFill>
              </a:defRPr>
            </a:lvl4pPr>
            <a:lvl5pPr marL="846137" indent="0">
              <a:buNone/>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9" name="Content Placeholder 2"/>
          <p:cNvSpPr>
            <a:spLocks noGrp="1"/>
          </p:cNvSpPr>
          <p:nvPr>
            <p:ph sz="half" idx="15"/>
          </p:nvPr>
        </p:nvSpPr>
        <p:spPr>
          <a:xfrm>
            <a:off x="4654352" y="1059582"/>
            <a:ext cx="4038600" cy="432048"/>
          </a:xfrm>
        </p:spPr>
        <p:txBody>
          <a:bodyPr anchor="ctr">
            <a:normAutofit/>
          </a:bodyPr>
          <a:lstStyle>
            <a:lvl1pPr marL="0" indent="0">
              <a:buFont typeface="Arial" panose="020B0604020202020204" pitchFamily="34" charset="0"/>
              <a:buNone/>
              <a:defRPr sz="1800" b="1">
                <a:solidFill>
                  <a:schemeClr val="tx1"/>
                </a:solidFill>
              </a:defRPr>
            </a:lvl1pPr>
            <a:lvl2pPr marL="258762" indent="0">
              <a:buNone/>
              <a:defRPr sz="1800">
                <a:solidFill>
                  <a:srgbClr val="0771C4"/>
                </a:solidFill>
              </a:defRPr>
            </a:lvl2pPr>
            <a:lvl3pPr marL="487362" indent="0">
              <a:buNone/>
              <a:defRPr sz="1800">
                <a:solidFill>
                  <a:srgbClr val="0771C4"/>
                </a:solidFill>
              </a:defRPr>
            </a:lvl3pPr>
            <a:lvl4pPr marL="669925" indent="0">
              <a:buNone/>
              <a:defRPr sz="1800">
                <a:solidFill>
                  <a:srgbClr val="0771C4"/>
                </a:solidFill>
              </a:defRPr>
            </a:lvl4pPr>
            <a:lvl5pPr marL="846137" indent="0">
              <a:buNone/>
              <a:defRPr sz="1800">
                <a:solidFill>
                  <a:srgbClr val="0771C4"/>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Tree>
    <p:extLst>
      <p:ext uri="{BB962C8B-B14F-4D97-AF65-F5344CB8AC3E}">
        <p14:creationId xmlns:p14="http://schemas.microsoft.com/office/powerpoint/2010/main" val="2972308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io Content Slide - Image">
    <p:spTree>
      <p:nvGrpSpPr>
        <p:cNvPr id="1" name=""/>
        <p:cNvGrpSpPr/>
        <p:nvPr/>
      </p:nvGrpSpPr>
      <p:grpSpPr>
        <a:xfrm>
          <a:off x="0" y="0"/>
          <a:ext cx="0" cy="0"/>
          <a:chOff x="0" y="0"/>
          <a:chExt cx="0" cy="0"/>
        </a:xfrm>
      </p:grpSpPr>
      <p:pic>
        <p:nvPicPr>
          <p:cNvPr id="12" name="Picture 2" descr="https://thecolonelsjournal.files.wordpress.com/2014/03/img_4048.jpg">
            <a:extLst>
              <a:ext uri="{FF2B5EF4-FFF2-40B4-BE49-F238E27FC236}">
                <a16:creationId xmlns:a16="http://schemas.microsoft.com/office/drawing/2014/main" id="{B66D0556-7C4C-45DF-806B-EBA48D9BF67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50214" cy="976092"/>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155">
            <a:extLst>
              <a:ext uri="{FF2B5EF4-FFF2-40B4-BE49-F238E27FC236}">
                <a16:creationId xmlns:a16="http://schemas.microsoft.com/office/drawing/2014/main" id="{0631DB29-6221-4417-85DB-93968316C4DC}"/>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3245376"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sz="half" idx="14"/>
          </p:nvPr>
        </p:nvSpPr>
        <p:spPr>
          <a:xfrm>
            <a:off x="6012160" y="1131590"/>
            <a:ext cx="2664296" cy="3528392"/>
          </a:xfrm>
        </p:spPr>
        <p:txBody>
          <a:bodyPr>
            <a:normAutofit/>
          </a:bodyPr>
          <a:lstStyle>
            <a:lvl1pPr marL="266700" indent="-266700">
              <a:defRPr sz="1600"/>
            </a:lvl1pPr>
            <a:lvl2pPr marL="542925" indent="-284163">
              <a:defRPr sz="1600"/>
            </a:lvl2pPr>
            <a:lvl3pPr marL="714375" indent="-227013">
              <a:defRPr sz="1600"/>
            </a:lvl3pPr>
            <a:lvl4pPr marL="896938" indent="-227013">
              <a:defRPr sz="1600"/>
            </a:lvl4pPr>
            <a:lvl5pPr marL="1163638" indent="-227013">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551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Image 1">
    <p:spTree>
      <p:nvGrpSpPr>
        <p:cNvPr id="1" name=""/>
        <p:cNvGrpSpPr/>
        <p:nvPr/>
      </p:nvGrpSpPr>
      <p:grpSpPr>
        <a:xfrm>
          <a:off x="0" y="0"/>
          <a:ext cx="0" cy="0"/>
          <a:chOff x="0" y="0"/>
          <a:chExt cx="0" cy="0"/>
        </a:xfrm>
      </p:grpSpPr>
      <p:pic>
        <p:nvPicPr>
          <p:cNvPr id="6" name="Shape 351">
            <a:extLst>
              <a:ext uri="{FF2B5EF4-FFF2-40B4-BE49-F238E27FC236}">
                <a16:creationId xmlns:a16="http://schemas.microsoft.com/office/drawing/2014/main" id="{6DE54447-C41B-4F9A-BAAC-CA9501166DF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7" name="Shape 352">
            <a:extLst>
              <a:ext uri="{FF2B5EF4-FFF2-40B4-BE49-F238E27FC236}">
                <a16:creationId xmlns:a16="http://schemas.microsoft.com/office/drawing/2014/main" id="{7B41EE33-5E97-4283-8CCC-7E42672A56E6}"/>
              </a:ext>
            </a:extLst>
          </p:cNvPr>
          <p:cNvSpPr/>
          <p:nvPr userDrawn="1"/>
        </p:nvSpPr>
        <p:spPr>
          <a:xfrm>
            <a:off x="-8164" y="-1234"/>
            <a:ext cx="9144000" cy="5144734"/>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pic>
        <p:nvPicPr>
          <p:cNvPr id="11" name="Picture 10">
            <a:extLst>
              <a:ext uri="{FF2B5EF4-FFF2-40B4-BE49-F238E27FC236}">
                <a16:creationId xmlns:a16="http://schemas.microsoft.com/office/drawing/2014/main" id="{01CA794F-53B7-4B13-9D2A-A0A2F6A6F71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8805" y="924076"/>
            <a:ext cx="2441532" cy="635270"/>
          </a:xfrm>
          <a:prstGeom prst="rect">
            <a:avLst/>
          </a:prstGeom>
        </p:spPr>
      </p:pic>
      <p:sp>
        <p:nvSpPr>
          <p:cNvPr id="2" name="Title 1">
            <a:extLst>
              <a:ext uri="{FF2B5EF4-FFF2-40B4-BE49-F238E27FC236}">
                <a16:creationId xmlns:a16="http://schemas.microsoft.com/office/drawing/2014/main" id="{A2811366-26CA-4359-B533-F3B1C89D2491}"/>
              </a:ext>
            </a:extLst>
          </p:cNvPr>
          <p:cNvSpPr>
            <a:spLocks noGrp="1"/>
          </p:cNvSpPr>
          <p:nvPr>
            <p:ph type="title"/>
          </p:nvPr>
        </p:nvSpPr>
        <p:spPr>
          <a:xfrm>
            <a:off x="683568" y="2870275"/>
            <a:ext cx="7776864" cy="637579"/>
          </a:xfrm>
        </p:spPr>
        <p:txBody>
          <a:bodyPr/>
          <a:lstStyle>
            <a:lvl1pPr>
              <a:defRPr>
                <a:solidFill>
                  <a:schemeClr val="bg1"/>
                </a:solidFill>
              </a:defRPr>
            </a:lvl1pPr>
          </a:lstStyle>
          <a:p>
            <a:r>
              <a:rPr lang="en-US"/>
              <a:t>Click to edit Master title style</a:t>
            </a:r>
            <a:endParaRPr lang="en-GB"/>
          </a:p>
        </p:txBody>
      </p:sp>
      <p:sp>
        <p:nvSpPr>
          <p:cNvPr id="4" name="Footer Placeholder 3">
            <a:extLst>
              <a:ext uri="{FF2B5EF4-FFF2-40B4-BE49-F238E27FC236}">
                <a16:creationId xmlns:a16="http://schemas.microsoft.com/office/drawing/2014/main" id="{AD841B79-5C1B-4830-977D-F42A1C7B5F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8FEA69-C5D6-4C1D-999A-2ED1AE15B29F}"/>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13" name="Content Placeholder 12">
            <a:extLst>
              <a:ext uri="{FF2B5EF4-FFF2-40B4-BE49-F238E27FC236}">
                <a16:creationId xmlns:a16="http://schemas.microsoft.com/office/drawing/2014/main" id="{051BE417-6BA9-43A1-BC72-0D0EE6D6D313}"/>
              </a:ext>
            </a:extLst>
          </p:cNvPr>
          <p:cNvSpPr>
            <a:spLocks noGrp="1"/>
          </p:cNvSpPr>
          <p:nvPr>
            <p:ph sz="quarter" idx="13"/>
          </p:nvPr>
        </p:nvSpPr>
        <p:spPr>
          <a:xfrm>
            <a:off x="683568" y="3795886"/>
            <a:ext cx="7775575" cy="360040"/>
          </a:xfrm>
        </p:spPr>
        <p:txBody>
          <a:bodyPr>
            <a:normAutofit/>
          </a:bodyPr>
          <a:lstStyle>
            <a:lvl1pPr marL="0" indent="0">
              <a:buFontTx/>
              <a:buNone/>
              <a:defRPr sz="180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291474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io Content and Title Slide - Plain">
    <p:spTree>
      <p:nvGrpSpPr>
        <p:cNvPr id="1" name=""/>
        <p:cNvGrpSpPr/>
        <p:nvPr/>
      </p:nvGrpSpPr>
      <p:grpSpPr>
        <a:xfrm>
          <a:off x="0" y="0"/>
          <a:ext cx="0" cy="0"/>
          <a:chOff x="0" y="0"/>
          <a:chExt cx="0" cy="0"/>
        </a:xfrm>
      </p:grpSpPr>
      <p:pic>
        <p:nvPicPr>
          <p:cNvPr id="14" name="Picture 2" descr="https://embracechange79.files.wordpress.com/2014/03/img_1396.jpg">
            <a:extLst>
              <a:ext uri="{FF2B5EF4-FFF2-40B4-BE49-F238E27FC236}">
                <a16:creationId xmlns:a16="http://schemas.microsoft.com/office/drawing/2014/main" id="{DE58D328-DEFD-403F-974E-4041EA9E5D2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155">
            <a:extLst>
              <a:ext uri="{FF2B5EF4-FFF2-40B4-BE49-F238E27FC236}">
                <a16:creationId xmlns:a16="http://schemas.microsoft.com/office/drawing/2014/main" id="{3E339194-85C2-409F-994E-A98BE40FA7FA}"/>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3245376"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sz="half" idx="14"/>
          </p:nvPr>
        </p:nvSpPr>
        <p:spPr>
          <a:xfrm>
            <a:off x="6012160" y="1563638"/>
            <a:ext cx="2664296" cy="3096344"/>
          </a:xfrm>
        </p:spPr>
        <p:txBody>
          <a:bodyPr>
            <a:normAutofit/>
          </a:bodyPr>
          <a:lstStyle>
            <a:lvl1pPr marL="266700" indent="-266700">
              <a:defRPr sz="1400"/>
            </a:lvl1pPr>
            <a:lvl2pPr marL="542925" indent="-284163">
              <a:defRPr sz="1400"/>
            </a:lvl2pPr>
            <a:lvl3pPr marL="714375" indent="-227013">
              <a:defRPr sz="1400"/>
            </a:lvl3pPr>
            <a:lvl4pPr marL="896938" indent="-227013">
              <a:defRPr sz="1400"/>
            </a:lvl4pPr>
            <a:lvl5pPr marL="1163638" indent="-227013">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sz="half" idx="15"/>
          </p:nvPr>
        </p:nvSpPr>
        <p:spPr>
          <a:xfrm>
            <a:off x="457200"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2" name="Content Placeholder 2"/>
          <p:cNvSpPr>
            <a:spLocks noGrp="1"/>
          </p:cNvSpPr>
          <p:nvPr>
            <p:ph sz="half" idx="16"/>
          </p:nvPr>
        </p:nvSpPr>
        <p:spPr>
          <a:xfrm>
            <a:off x="3245376"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3" name="Content Placeholder 2"/>
          <p:cNvSpPr>
            <a:spLocks noGrp="1"/>
          </p:cNvSpPr>
          <p:nvPr>
            <p:ph sz="half" idx="17"/>
          </p:nvPr>
        </p:nvSpPr>
        <p:spPr>
          <a:xfrm>
            <a:off x="6012160" y="1059582"/>
            <a:ext cx="2664296" cy="432048"/>
          </a:xfrm>
        </p:spPr>
        <p:txBody>
          <a:bodyPr anchor="ctr">
            <a:normAutofit/>
          </a:bodyPr>
          <a:lstStyle>
            <a:lvl1pPr marL="0" indent="0">
              <a:buFont typeface="Arial" panose="020B0604020202020204" pitchFamily="34" charset="0"/>
              <a:buNone/>
              <a:defRPr sz="1400" b="1"/>
            </a:lvl1pPr>
            <a:lvl2pPr marL="258762" indent="0">
              <a:buNone/>
              <a:defRPr sz="1600"/>
            </a:lvl2pPr>
            <a:lvl3pPr marL="487362" indent="0">
              <a:buNone/>
              <a:defRPr sz="1600"/>
            </a:lvl3pPr>
            <a:lvl4pPr marL="669925" indent="0">
              <a:buNone/>
              <a:defRPr sz="1600"/>
            </a:lvl4pPr>
            <a:lvl5pPr marL="936625" indent="0">
              <a:buNone/>
              <a:defRPr sz="1600"/>
            </a:lvl5pPr>
            <a:lvl6pPr>
              <a:defRPr sz="1800"/>
            </a:lvl6pPr>
            <a:lvl7pPr>
              <a:defRPr sz="1800"/>
            </a:lvl7pPr>
            <a:lvl8pPr>
              <a:defRPr sz="1800"/>
            </a:lvl8pPr>
            <a:lvl9pPr>
              <a:defRPr sz="1800"/>
            </a:lvl9pPr>
          </a:lstStyle>
          <a:p>
            <a:pPr lvl="0"/>
            <a:r>
              <a:rPr lang="en-US"/>
              <a:t>Click to edit Master text styles</a:t>
            </a:r>
            <a:endParaRPr lang="en-GB"/>
          </a:p>
        </p:txBody>
      </p:sp>
    </p:spTree>
    <p:extLst>
      <p:ext uri="{BB962C8B-B14F-4D97-AF65-F5344CB8AC3E}">
        <p14:creationId xmlns:p14="http://schemas.microsoft.com/office/powerpoint/2010/main" val="1590011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riple Content Slide - Plain">
    <p:spTree>
      <p:nvGrpSpPr>
        <p:cNvPr id="1" name=""/>
        <p:cNvGrpSpPr/>
        <p:nvPr/>
      </p:nvGrpSpPr>
      <p:grpSpPr>
        <a:xfrm>
          <a:off x="0" y="0"/>
          <a:ext cx="0" cy="0"/>
          <a:chOff x="0" y="0"/>
          <a:chExt cx="0" cy="0"/>
        </a:xfrm>
      </p:grpSpPr>
      <p:pic>
        <p:nvPicPr>
          <p:cNvPr id="9" name="Picture 2" descr="https://embracechange79.files.wordpress.com/2014/03/img_1396.jpg">
            <a:extLst>
              <a:ext uri="{FF2B5EF4-FFF2-40B4-BE49-F238E27FC236}">
                <a16:creationId xmlns:a16="http://schemas.microsoft.com/office/drawing/2014/main" id="{E9A46B4D-C82A-486F-801E-414149D4035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55">
            <a:extLst>
              <a:ext uri="{FF2B5EF4-FFF2-40B4-BE49-F238E27FC236}">
                <a16:creationId xmlns:a16="http://schemas.microsoft.com/office/drawing/2014/main" id="{686F02CE-2D30-46F9-B05B-90DD6B1F60C0}"/>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059582"/>
            <a:ext cx="4038600" cy="2088232"/>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9582"/>
            <a:ext cx="4038600" cy="2088232"/>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8" name="Content Placeholder 2"/>
          <p:cNvSpPr>
            <a:spLocks noGrp="1"/>
          </p:cNvSpPr>
          <p:nvPr>
            <p:ph sz="half" idx="13"/>
          </p:nvPr>
        </p:nvSpPr>
        <p:spPr>
          <a:xfrm>
            <a:off x="1619672" y="3219822"/>
            <a:ext cx="6192688" cy="1512168"/>
          </a:xfrm>
        </p:spPr>
        <p:txBody>
          <a:bodyPr>
            <a:no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920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adruple Content Slide - Plai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88816C7-0DB9-4AAA-9F72-3DC854FBAE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26"/>
            <a:ext cx="9151114" cy="982175"/>
          </a:xfrm>
          <a:prstGeom prst="rect">
            <a:avLst/>
          </a:prstGeom>
        </p:spPr>
      </p:pic>
      <p:sp>
        <p:nvSpPr>
          <p:cNvPr id="16" name="Shape 155">
            <a:extLst>
              <a:ext uri="{FF2B5EF4-FFF2-40B4-BE49-F238E27FC236}">
                <a16:creationId xmlns:a16="http://schemas.microsoft.com/office/drawing/2014/main" id="{9C363387-2A4E-4BCA-A2E2-A9A280E729EB}"/>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71736" y="1054966"/>
            <a:ext cx="4024064" cy="17328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54966"/>
            <a:ext cx="4032448" cy="17328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9" name="Content Placeholder 2"/>
          <p:cNvSpPr>
            <a:spLocks noGrp="1"/>
          </p:cNvSpPr>
          <p:nvPr>
            <p:ph sz="half" idx="13"/>
          </p:nvPr>
        </p:nvSpPr>
        <p:spPr>
          <a:xfrm>
            <a:off x="467544" y="2936700"/>
            <a:ext cx="4024064" cy="1803709"/>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p:cNvSpPr>
            <a:spLocks noGrp="1"/>
          </p:cNvSpPr>
          <p:nvPr>
            <p:ph sz="half" idx="14"/>
          </p:nvPr>
        </p:nvSpPr>
        <p:spPr>
          <a:xfrm>
            <a:off x="4644008" y="2936700"/>
            <a:ext cx="4032448" cy="1803709"/>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p:cNvCxnSpPr/>
          <p:nvPr userDrawn="1"/>
        </p:nvCxnSpPr>
        <p:spPr>
          <a:xfrm>
            <a:off x="221040" y="2859782"/>
            <a:ext cx="871296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82160" y="802918"/>
            <a:ext cx="0" cy="41764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5948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Objectives Slide - Pla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09B2936-A76E-4170-8C76-B80DDB8051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21" name="Shape 155">
            <a:extLst>
              <a:ext uri="{FF2B5EF4-FFF2-40B4-BE49-F238E27FC236}">
                <a16:creationId xmlns:a16="http://schemas.microsoft.com/office/drawing/2014/main" id="{B5803B8C-8091-4B0E-82FF-843E9FD1A8D8}"/>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2" name="Title 1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7" name="Content Placeholder 2"/>
          <p:cNvSpPr>
            <a:spLocks noGrp="1"/>
          </p:cNvSpPr>
          <p:nvPr>
            <p:ph idx="13"/>
          </p:nvPr>
        </p:nvSpPr>
        <p:spPr>
          <a:xfrm>
            <a:off x="467544" y="1048696"/>
            <a:ext cx="4032448" cy="1235022"/>
          </a:xfrm>
        </p:spPr>
        <p:txBody>
          <a:bodyPr>
            <a:noAutofit/>
          </a:bodyPr>
          <a:lstStyle>
            <a:lvl1pPr marL="342900" indent="-342900">
              <a:buFont typeface="Corbel" panose="020B0503020204020204" pitchFamily="34" charset="0"/>
              <a:buChar char="*"/>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8" name="Content Placeholder 2"/>
          <p:cNvSpPr>
            <a:spLocks noGrp="1"/>
          </p:cNvSpPr>
          <p:nvPr>
            <p:ph idx="14"/>
          </p:nvPr>
        </p:nvSpPr>
        <p:spPr>
          <a:xfrm>
            <a:off x="4644008" y="1059582"/>
            <a:ext cx="4032448" cy="936104"/>
          </a:xfrm>
        </p:spPr>
        <p:txBody>
          <a:bodyPr>
            <a:noAutofit/>
          </a:bodyPr>
          <a:lstStyle>
            <a:lvl1pPr marL="342900" indent="-342900">
              <a:buFont typeface="+mj-lt"/>
              <a:buAutoNum type="arabicPeriod" startAt="3"/>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3" name="Content Placeholder 2"/>
          <p:cNvSpPr>
            <a:spLocks noGrp="1"/>
          </p:cNvSpPr>
          <p:nvPr>
            <p:ph idx="15"/>
          </p:nvPr>
        </p:nvSpPr>
        <p:spPr>
          <a:xfrm>
            <a:off x="467544" y="2293152"/>
            <a:ext cx="4032448" cy="1235022"/>
          </a:xfrm>
        </p:spPr>
        <p:txBody>
          <a:bodyPr>
            <a:noAutofit/>
          </a:bodyPr>
          <a:lstStyle>
            <a:lvl1pPr marL="342900" indent="-342900">
              <a:buFont typeface="+mj-lt"/>
              <a:buAutoNum type="arabicPeriod"/>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4" name="Content Placeholder 2"/>
          <p:cNvSpPr>
            <a:spLocks noGrp="1"/>
          </p:cNvSpPr>
          <p:nvPr>
            <p:ph idx="16"/>
          </p:nvPr>
        </p:nvSpPr>
        <p:spPr>
          <a:xfrm>
            <a:off x="4644008" y="1999880"/>
            <a:ext cx="4032448" cy="936104"/>
          </a:xfrm>
        </p:spPr>
        <p:txBody>
          <a:bodyPr>
            <a:noAutofit/>
          </a:bodyPr>
          <a:lstStyle>
            <a:lvl1pPr marL="342900" indent="-342900">
              <a:buFont typeface="+mj-lt"/>
              <a:buAutoNum type="arabicPeriod" startAt="4"/>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5" name="Content Placeholder 2"/>
          <p:cNvSpPr>
            <a:spLocks noGrp="1"/>
          </p:cNvSpPr>
          <p:nvPr>
            <p:ph idx="17"/>
          </p:nvPr>
        </p:nvSpPr>
        <p:spPr>
          <a:xfrm>
            <a:off x="467544" y="3590748"/>
            <a:ext cx="4032448" cy="1235022"/>
          </a:xfrm>
        </p:spPr>
        <p:txBody>
          <a:bodyPr>
            <a:noAutofit/>
          </a:bodyPr>
          <a:lstStyle>
            <a:lvl1pPr marL="342900" indent="-342900">
              <a:buFont typeface="+mj-lt"/>
              <a:buAutoNum type="arabicPeriod" startAt="2"/>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6" name="Content Placeholder 2"/>
          <p:cNvSpPr>
            <a:spLocks noGrp="1"/>
          </p:cNvSpPr>
          <p:nvPr>
            <p:ph idx="18"/>
          </p:nvPr>
        </p:nvSpPr>
        <p:spPr>
          <a:xfrm>
            <a:off x="4644008" y="2946870"/>
            <a:ext cx="4032448" cy="936104"/>
          </a:xfrm>
        </p:spPr>
        <p:txBody>
          <a:bodyPr>
            <a:noAutofit/>
          </a:bodyPr>
          <a:lstStyle>
            <a:lvl1pPr marL="342900" indent="-342900">
              <a:buFont typeface="+mj-lt"/>
              <a:buAutoNum type="arabicPeriod" startAt="5"/>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
        <p:nvSpPr>
          <p:cNvPr id="17" name="Content Placeholder 2"/>
          <p:cNvSpPr>
            <a:spLocks noGrp="1"/>
          </p:cNvSpPr>
          <p:nvPr>
            <p:ph idx="19"/>
          </p:nvPr>
        </p:nvSpPr>
        <p:spPr>
          <a:xfrm>
            <a:off x="4644008" y="3900552"/>
            <a:ext cx="4032448" cy="936104"/>
          </a:xfrm>
        </p:spPr>
        <p:txBody>
          <a:bodyPr>
            <a:noAutofit/>
          </a:bodyPr>
          <a:lstStyle>
            <a:lvl1pPr marL="342900" indent="-342900">
              <a:buFont typeface="+mj-lt"/>
              <a:buAutoNum type="arabicPeriod" startAt="6"/>
              <a:defRPr sz="1400" b="1" u="sng">
                <a:solidFill>
                  <a:srgbClr val="0771C4"/>
                </a:solidFill>
              </a:defRPr>
            </a:lvl1pPr>
            <a:lvl2pPr marL="630238" indent="-284163">
              <a:buFontTx/>
              <a:buBlip>
                <a:blip r:embed="rId3"/>
              </a:buBlip>
              <a:defRPr sz="1200">
                <a:solidFill>
                  <a:srgbClr val="0771C4"/>
                </a:solidFill>
              </a:defRPr>
            </a:lvl2pPr>
            <a:lvl3pPr>
              <a:defRPr sz="1100">
                <a:solidFill>
                  <a:srgbClr val="0771C4"/>
                </a:solidFill>
              </a:defRPr>
            </a:lvl3pPr>
            <a:lvl4pPr>
              <a:defRPr sz="1050">
                <a:solidFill>
                  <a:srgbClr val="0771C4"/>
                </a:solidFill>
              </a:defRPr>
            </a:lvl4pPr>
            <a:lvl5pPr>
              <a:defRPr sz="1050">
                <a:solidFill>
                  <a:srgbClr val="0771C4"/>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35990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Slide with Supporting Titles - Plain">
    <p:spTree>
      <p:nvGrpSpPr>
        <p:cNvPr id="1" name=""/>
        <p:cNvGrpSpPr/>
        <p:nvPr/>
      </p:nvGrpSpPr>
      <p:grpSpPr>
        <a:xfrm>
          <a:off x="0" y="0"/>
          <a:ext cx="0" cy="0"/>
          <a:chOff x="0" y="0"/>
          <a:chExt cx="0" cy="0"/>
        </a:xfrm>
      </p:grpSpPr>
      <p:pic>
        <p:nvPicPr>
          <p:cNvPr id="8" name="Picture 2" descr="https://embracechange79.files.wordpress.com/2014/03/img_1396.jpg">
            <a:extLst>
              <a:ext uri="{FF2B5EF4-FFF2-40B4-BE49-F238E27FC236}">
                <a16:creationId xmlns:a16="http://schemas.microsoft.com/office/drawing/2014/main" id="{48678731-0F4F-4822-AAF0-FD7A5C75D3E7}"/>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55">
            <a:extLst>
              <a:ext uri="{FF2B5EF4-FFF2-40B4-BE49-F238E27FC236}">
                <a16:creationId xmlns:a16="http://schemas.microsoft.com/office/drawing/2014/main" id="{F0971864-9141-417F-8028-A2F452897A9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hasCustomPrompt="1"/>
          </p:nvPr>
        </p:nvSpPr>
        <p:spPr>
          <a:xfrm>
            <a:off x="467544" y="987574"/>
            <a:ext cx="1440160" cy="1296144"/>
          </a:xfrm>
        </p:spPr>
        <p:txBody>
          <a:bodyPr>
            <a:noAutofit/>
          </a:bodyPr>
          <a:lstStyle>
            <a:lvl1pPr marL="0" indent="0">
              <a:buFont typeface="Arial" panose="020B0604020202020204" pitchFamily="34" charset="0"/>
              <a:buNone/>
              <a:defRPr sz="1400"/>
            </a:lvl1pPr>
            <a:lvl2pPr marL="457161" indent="0">
              <a:buNone/>
              <a:defRPr sz="1200"/>
            </a:lvl2pPr>
            <a:lvl3pPr marL="914321" indent="0">
              <a:buNone/>
              <a:defRPr sz="1100"/>
            </a:lvl3pPr>
            <a:lvl4pPr marL="1371482" indent="0">
              <a:buNone/>
              <a:defRPr sz="1050"/>
            </a:lvl4pPr>
            <a:lvl5pPr marL="1828642" indent="0">
              <a:buNone/>
              <a:defRPr sz="1050"/>
            </a:lvl5pPr>
            <a:lvl6pPr>
              <a:defRPr sz="1800"/>
            </a:lvl6pPr>
            <a:lvl7pPr>
              <a:defRPr sz="1800"/>
            </a:lvl7pPr>
            <a:lvl8pPr>
              <a:defRPr sz="1800"/>
            </a:lvl8pPr>
            <a:lvl9pPr>
              <a:defRPr sz="1800"/>
            </a:lvl9pPr>
          </a:lstStyle>
          <a:p>
            <a:pPr lvl="0"/>
            <a:r>
              <a:rPr lang="en-US"/>
              <a:t>Click to edit Master text styles</a:t>
            </a:r>
          </a:p>
        </p:txBody>
      </p:sp>
      <p:sp>
        <p:nvSpPr>
          <p:cNvPr id="10" name="Content Placeholder 2"/>
          <p:cNvSpPr>
            <a:spLocks noGrp="1"/>
          </p:cNvSpPr>
          <p:nvPr>
            <p:ph sz="half" idx="10"/>
          </p:nvPr>
        </p:nvSpPr>
        <p:spPr>
          <a:xfrm>
            <a:off x="1907704" y="987574"/>
            <a:ext cx="6768752" cy="3816424"/>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sz="half" idx="11" hasCustomPrompt="1"/>
          </p:nvPr>
        </p:nvSpPr>
        <p:spPr>
          <a:xfrm>
            <a:off x="1907704" y="4803998"/>
            <a:ext cx="6768752" cy="288032"/>
          </a:xfrm>
        </p:spPr>
        <p:txBody>
          <a:bodyPr>
            <a:noAutofit/>
          </a:bodyPr>
          <a:lstStyle>
            <a:lvl1pPr marL="0" indent="0" algn="ctr">
              <a:buFont typeface="Arial" panose="020B0604020202020204" pitchFamily="34" charset="0"/>
              <a:buNone/>
              <a:defRPr sz="1200"/>
            </a:lvl1pPr>
            <a:lvl2pPr marL="457161" indent="0" algn="ctr">
              <a:buNone/>
              <a:defRPr sz="1100"/>
            </a:lvl2pPr>
            <a:lvl3pPr marL="914321" indent="0" algn="ctr">
              <a:buNone/>
              <a:defRPr sz="1050"/>
            </a:lvl3pPr>
            <a:lvl4pPr marL="1371482" indent="0" algn="ctr">
              <a:buNone/>
              <a:defRPr sz="1000"/>
            </a:lvl4pPr>
            <a:lvl5pPr marL="1828642" indent="0" algn="ctr">
              <a:buNone/>
              <a:defRPr sz="1000"/>
            </a:lvl5pPr>
            <a:lvl6pPr>
              <a:defRPr sz="1800"/>
            </a:lvl6pPr>
            <a:lvl7pPr>
              <a:defRPr sz="1800"/>
            </a:lvl7pPr>
            <a:lvl8pPr>
              <a:defRPr sz="1800"/>
            </a:lvl8pPr>
            <a:lvl9pPr>
              <a:defRPr sz="1800"/>
            </a:lvl9pPr>
          </a:lstStyle>
          <a:p>
            <a:pPr lvl="0"/>
            <a:r>
              <a:rPr lang="en-US"/>
              <a:t>Click to edit Master text styles</a:t>
            </a:r>
          </a:p>
        </p:txBody>
      </p:sp>
      <p:sp>
        <p:nvSpPr>
          <p:cNvPr id="13" name="Content Placeholder 2"/>
          <p:cNvSpPr>
            <a:spLocks noGrp="1"/>
          </p:cNvSpPr>
          <p:nvPr>
            <p:ph sz="half" idx="12" hasCustomPrompt="1"/>
          </p:nvPr>
        </p:nvSpPr>
        <p:spPr>
          <a:xfrm rot="16200000">
            <a:off x="494214" y="3390508"/>
            <a:ext cx="2520280" cy="306700"/>
          </a:xfrm>
        </p:spPr>
        <p:txBody>
          <a:bodyPr>
            <a:normAutofit/>
          </a:bodyPr>
          <a:lstStyle>
            <a:lvl1pPr marL="0" indent="0">
              <a:buFont typeface="Arial" panose="020B0604020202020204" pitchFamily="34" charset="0"/>
              <a:buNone/>
              <a:defRPr sz="1200"/>
            </a:lvl1pPr>
            <a:lvl2pPr marL="457161" indent="0">
              <a:buNone/>
              <a:defRPr sz="1100"/>
            </a:lvl2pPr>
            <a:lvl3pPr marL="914321" indent="0">
              <a:buNone/>
              <a:defRPr sz="1050"/>
            </a:lvl3pPr>
            <a:lvl4pPr marL="1371482" indent="0">
              <a:buNone/>
              <a:defRPr sz="1000"/>
            </a:lvl4pPr>
            <a:lvl5pPr marL="1828642" indent="0">
              <a:buNone/>
              <a:defRPr sz="1000"/>
            </a:lvl5pPr>
            <a:lvl6pPr>
              <a:defRPr sz="1800"/>
            </a:lvl6pPr>
            <a:lvl7pPr>
              <a:defRPr sz="1800"/>
            </a:lvl7pPr>
            <a:lvl8pPr>
              <a:defRPr sz="1800"/>
            </a:lvl8pPr>
            <a:lvl9pPr>
              <a:defRPr sz="1800"/>
            </a:lvl9pPr>
          </a:lstStyle>
          <a:p>
            <a:pPr lvl="0"/>
            <a:r>
              <a:rPr lang="en-US"/>
              <a:t>Click to edit Master text styles</a:t>
            </a:r>
          </a:p>
        </p:txBody>
      </p:sp>
      <p:sp>
        <p:nvSpPr>
          <p:cNvPr id="14" name="Content Placeholder 2"/>
          <p:cNvSpPr>
            <a:spLocks noGrp="1"/>
          </p:cNvSpPr>
          <p:nvPr>
            <p:ph sz="half" idx="13"/>
          </p:nvPr>
        </p:nvSpPr>
        <p:spPr>
          <a:xfrm>
            <a:off x="6732240" y="987574"/>
            <a:ext cx="2304256" cy="864096"/>
          </a:xfrm>
        </p:spPr>
        <p:txBody>
          <a:bodyPr>
            <a:noAutofit/>
          </a:bodyPr>
          <a:lstStyle>
            <a:lvl1pPr marL="0" indent="0">
              <a:buFont typeface="Arial" panose="020B0604020202020204" pitchFamily="34" charset="0"/>
              <a:buNone/>
              <a:defRPr sz="1200"/>
            </a:lvl1pPr>
            <a:lvl2pPr marL="457161" indent="0">
              <a:buNone/>
              <a:defRPr sz="1100"/>
            </a:lvl2pPr>
            <a:lvl3pPr marL="914321" indent="0">
              <a:buNone/>
              <a:defRPr sz="1050"/>
            </a:lvl3pPr>
            <a:lvl4pPr marL="1371482" indent="0">
              <a:buNone/>
              <a:defRPr sz="1000"/>
            </a:lvl4pPr>
            <a:lvl5pPr marL="1828642" indent="0">
              <a:buNone/>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81800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Content Slide with Summary box - Pla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D3F08F7-7011-4B01-9931-6DFA961420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26"/>
            <a:ext cx="9151114" cy="982175"/>
          </a:xfrm>
          <a:prstGeom prst="rect">
            <a:avLst/>
          </a:prstGeom>
        </p:spPr>
      </p:pic>
      <p:sp>
        <p:nvSpPr>
          <p:cNvPr id="16" name="Shape 155">
            <a:extLst>
              <a:ext uri="{FF2B5EF4-FFF2-40B4-BE49-F238E27FC236}">
                <a16:creationId xmlns:a16="http://schemas.microsoft.com/office/drawing/2014/main" id="{ECA37643-8733-4CEC-A5E8-B9A304C2DE85}"/>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457200" y="1131590"/>
            <a:ext cx="5770984" cy="3528392"/>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hasCustomPrompt="1"/>
          </p:nvPr>
        </p:nvSpPr>
        <p:spPr>
          <a:xfrm>
            <a:off x="6660232" y="1275606"/>
            <a:ext cx="1656184" cy="360040"/>
          </a:xfrm>
        </p:spPr>
        <p:txBody>
          <a:bodyPr>
            <a:noAutofit/>
          </a:bodyPr>
          <a:lstStyle>
            <a:lvl1pPr marL="0" indent="0" algn="ctr">
              <a:buFont typeface="Arial" panose="020B0604020202020204" pitchFamily="34" charset="0"/>
              <a:buNone/>
              <a:defRPr sz="1100"/>
            </a:lvl1pPr>
            <a:lvl2pPr marL="254000" indent="0" algn="ctr">
              <a:buNone/>
              <a:defRPr sz="1050"/>
            </a:lvl2pPr>
            <a:lvl3pPr marL="447675" indent="0" algn="ctr">
              <a:buNone/>
              <a:defRPr sz="1000"/>
            </a:lvl3pPr>
            <a:lvl4pPr marL="579437" indent="0" algn="ctr" defTabSz="803275">
              <a:buNone/>
              <a:defRPr sz="900"/>
            </a:lvl4pPr>
            <a:lvl5pPr marL="669925" indent="0" algn="ctr">
              <a:buNone/>
              <a:tabLst/>
              <a:defRPr sz="900"/>
            </a:lvl5pPr>
            <a:lvl6pPr>
              <a:defRPr sz="1800"/>
            </a:lvl6pPr>
            <a:lvl7pPr>
              <a:defRPr sz="1800"/>
            </a:lvl7pPr>
            <a:lvl8pPr>
              <a:defRPr sz="1800"/>
            </a:lvl8pPr>
            <a:lvl9pPr>
              <a:defRPr sz="1800"/>
            </a:lvl9pPr>
          </a:lstStyle>
          <a:p>
            <a:pPr lvl="0"/>
            <a:r>
              <a:rPr lang="en-US"/>
              <a:t>Click to edit Master text styles</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E8A25D-1839-44AB-86BC-2BEFEBE40DCC}" type="slidenum">
              <a:rPr lang="en-GB" smtClean="0"/>
              <a:t>‹#›</a:t>
            </a:fld>
            <a:endParaRPr lang="en-GB"/>
          </a:p>
        </p:txBody>
      </p:sp>
      <p:sp>
        <p:nvSpPr>
          <p:cNvPr id="8" name="Content Placeholder 3"/>
          <p:cNvSpPr>
            <a:spLocks noGrp="1"/>
          </p:cNvSpPr>
          <p:nvPr>
            <p:ph sz="half" idx="13" hasCustomPrompt="1"/>
          </p:nvPr>
        </p:nvSpPr>
        <p:spPr>
          <a:xfrm>
            <a:off x="6660232" y="1707654"/>
            <a:ext cx="1656184" cy="360040"/>
          </a:xfrm>
          <a:prstGeom prst="roundRect">
            <a:avLst/>
          </a:prstGeom>
          <a:solidFill>
            <a:schemeClr val="tx1"/>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9" name="Content Placeholder 3"/>
          <p:cNvSpPr>
            <a:spLocks noGrp="1"/>
          </p:cNvSpPr>
          <p:nvPr>
            <p:ph sz="half" idx="14" hasCustomPrompt="1"/>
          </p:nvPr>
        </p:nvSpPr>
        <p:spPr>
          <a:xfrm>
            <a:off x="6660232" y="2139702"/>
            <a:ext cx="1656184" cy="360040"/>
          </a:xfrm>
          <a:prstGeom prst="roundRect">
            <a:avLst/>
          </a:prstGeom>
          <a:solidFill>
            <a:schemeClr val="tx2"/>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0" name="Content Placeholder 3"/>
          <p:cNvSpPr>
            <a:spLocks noGrp="1"/>
          </p:cNvSpPr>
          <p:nvPr>
            <p:ph sz="half" idx="15" hasCustomPrompt="1"/>
          </p:nvPr>
        </p:nvSpPr>
        <p:spPr>
          <a:xfrm>
            <a:off x="6660232" y="2571750"/>
            <a:ext cx="1656184" cy="360040"/>
          </a:xfrm>
          <a:prstGeom prst="roundRect">
            <a:avLst/>
          </a:prstGeom>
          <a:solidFill>
            <a:schemeClr val="accent3"/>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1" name="Content Placeholder 3"/>
          <p:cNvSpPr>
            <a:spLocks noGrp="1"/>
          </p:cNvSpPr>
          <p:nvPr>
            <p:ph sz="half" idx="16" hasCustomPrompt="1"/>
          </p:nvPr>
        </p:nvSpPr>
        <p:spPr>
          <a:xfrm>
            <a:off x="6660232" y="3003798"/>
            <a:ext cx="1656184" cy="360040"/>
          </a:xfrm>
          <a:prstGeom prst="roundRect">
            <a:avLst/>
          </a:prstGeom>
          <a:solidFill>
            <a:schemeClr val="accent4"/>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2" name="Content Placeholder 3"/>
          <p:cNvSpPr>
            <a:spLocks noGrp="1"/>
          </p:cNvSpPr>
          <p:nvPr>
            <p:ph sz="half" idx="17" hasCustomPrompt="1"/>
          </p:nvPr>
        </p:nvSpPr>
        <p:spPr>
          <a:xfrm>
            <a:off x="6660232" y="3435846"/>
            <a:ext cx="1656184" cy="360040"/>
          </a:xfrm>
          <a:prstGeom prst="roundRect">
            <a:avLst/>
          </a:prstGeom>
          <a:solidFill>
            <a:schemeClr val="accent6"/>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3" name="Content Placeholder 3"/>
          <p:cNvSpPr>
            <a:spLocks noGrp="1"/>
          </p:cNvSpPr>
          <p:nvPr>
            <p:ph sz="half" idx="18" hasCustomPrompt="1"/>
          </p:nvPr>
        </p:nvSpPr>
        <p:spPr>
          <a:xfrm>
            <a:off x="6660232" y="3867894"/>
            <a:ext cx="1656184" cy="360040"/>
          </a:xfrm>
          <a:prstGeom prst="roundRect">
            <a:avLst/>
          </a:prstGeom>
          <a:solidFill>
            <a:schemeClr val="tx1"/>
          </a:solidFill>
        </p:spPr>
        <p:txBody>
          <a:bodyPr>
            <a:noAutofit/>
          </a:bodyPr>
          <a:lstStyle>
            <a:lvl1pPr marL="0" indent="0" algn="ctr">
              <a:buFont typeface="Arial" panose="020B0604020202020204" pitchFamily="34" charset="0"/>
              <a:buNone/>
              <a:defRPr sz="1050">
                <a:solidFill>
                  <a:schemeClr val="bg1"/>
                </a:solidFill>
              </a:defRPr>
            </a:lvl1pPr>
            <a:lvl2pPr marL="254000" indent="0" algn="ctr">
              <a:buNone/>
              <a:defRPr sz="1000">
                <a:solidFill>
                  <a:schemeClr val="bg1"/>
                </a:solidFill>
              </a:defRPr>
            </a:lvl2pPr>
            <a:lvl3pPr marL="447675" indent="0" algn="ctr">
              <a:buNone/>
              <a:defRPr sz="900">
                <a:solidFill>
                  <a:schemeClr val="bg1"/>
                </a:solidFill>
              </a:defRPr>
            </a:lvl3pPr>
            <a:lvl4pPr marL="579437" indent="0" algn="ctr" defTabSz="803275">
              <a:buNone/>
              <a:defRPr sz="800">
                <a:solidFill>
                  <a:schemeClr val="bg1"/>
                </a:solidFill>
              </a:defRPr>
            </a:lvl4pPr>
            <a:lvl5pPr marL="669925" indent="0" algn="ctr">
              <a:buNone/>
              <a:tabLst/>
              <a:defRPr sz="800">
                <a:solidFill>
                  <a:schemeClr val="bg1"/>
                </a:solidFill>
              </a:defRPr>
            </a:lvl5pPr>
            <a:lvl6pPr>
              <a:defRPr sz="1800"/>
            </a:lvl6pPr>
            <a:lvl7pPr>
              <a:defRPr sz="1800"/>
            </a:lvl7pPr>
            <a:lvl8pPr>
              <a:defRPr sz="1800"/>
            </a:lvl8pPr>
            <a:lvl9pPr>
              <a:defRPr sz="1800"/>
            </a:lvl9pPr>
          </a:lstStyle>
          <a:p>
            <a:pPr lvl="0"/>
            <a:r>
              <a:rPr lang="en-US"/>
              <a:t>Click to edit Master text styles</a:t>
            </a:r>
            <a:endParaRPr lang="en-GB"/>
          </a:p>
        </p:txBody>
      </p:sp>
      <p:sp>
        <p:nvSpPr>
          <p:cNvPr id="14" name="Rounded Rectangle 13"/>
          <p:cNvSpPr/>
          <p:nvPr userDrawn="1"/>
        </p:nvSpPr>
        <p:spPr>
          <a:xfrm>
            <a:off x="6444208" y="1131590"/>
            <a:ext cx="2088232" cy="32403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Tree>
    <p:extLst>
      <p:ext uri="{BB962C8B-B14F-4D97-AF65-F5344CB8AC3E}">
        <p14:creationId xmlns:p14="http://schemas.microsoft.com/office/powerpoint/2010/main" val="35608130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Key Points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BDA24C-7C80-4DAC-9F39-88388D035E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53" y="671"/>
            <a:ext cx="9161706" cy="1713830"/>
          </a:xfrm>
          <a:prstGeom prst="rect">
            <a:avLst/>
          </a:prstGeom>
        </p:spPr>
      </p:pic>
      <p:sp>
        <p:nvSpPr>
          <p:cNvPr id="6" name="Shape 485">
            <a:extLst>
              <a:ext uri="{FF2B5EF4-FFF2-40B4-BE49-F238E27FC236}">
                <a16:creationId xmlns:a16="http://schemas.microsoft.com/office/drawing/2014/main" id="{9DEADF99-2524-4AAD-9356-7343D4A9A885}"/>
              </a:ext>
            </a:extLst>
          </p:cNvPr>
          <p:cNvSpPr/>
          <p:nvPr userDrawn="1"/>
        </p:nvSpPr>
        <p:spPr>
          <a:xfrm>
            <a:off x="0" y="670"/>
            <a:ext cx="9144000" cy="1713830"/>
          </a:xfrm>
          <a:prstGeom prst="rect">
            <a:avLst/>
          </a:prstGeom>
          <a:solidFill>
            <a:srgbClr val="003580">
              <a:alpha val="5882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A3C70AE7-36C4-4BAE-971A-E00932082BF8}"/>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12" name="Shape 491">
            <a:extLst>
              <a:ext uri="{FF2B5EF4-FFF2-40B4-BE49-F238E27FC236}">
                <a16:creationId xmlns:a16="http://schemas.microsoft.com/office/drawing/2014/main" id="{8504598A-C2CD-48DF-B775-A5FBFD6295D5}"/>
              </a:ext>
            </a:extLst>
          </p:cNvPr>
          <p:cNvPicPr preferRelativeResize="0"/>
          <p:nvPr userDrawn="1"/>
        </p:nvPicPr>
        <p:blipFill rotWithShape="1">
          <a:blip r:embed="rId3">
            <a:alphaModFix/>
          </a:blip>
          <a:srcRect/>
          <a:stretch/>
        </p:blipFill>
        <p:spPr>
          <a:xfrm>
            <a:off x="7052145" y="2372792"/>
            <a:ext cx="608076" cy="608076"/>
          </a:xfrm>
          <a:prstGeom prst="rect">
            <a:avLst/>
          </a:prstGeom>
          <a:noFill/>
          <a:ln>
            <a:noFill/>
          </a:ln>
        </p:spPr>
      </p:pic>
      <p:pic>
        <p:nvPicPr>
          <p:cNvPr id="13" name="Shape 492">
            <a:extLst>
              <a:ext uri="{FF2B5EF4-FFF2-40B4-BE49-F238E27FC236}">
                <a16:creationId xmlns:a16="http://schemas.microsoft.com/office/drawing/2014/main" id="{848D772A-6617-4B6A-820B-59280B6370BD}"/>
              </a:ext>
            </a:extLst>
          </p:cNvPr>
          <p:cNvPicPr preferRelativeResize="0"/>
          <p:nvPr userDrawn="1"/>
        </p:nvPicPr>
        <p:blipFill rotWithShape="1">
          <a:blip r:embed="rId4">
            <a:alphaModFix/>
          </a:blip>
          <a:srcRect/>
          <a:stretch/>
        </p:blipFill>
        <p:spPr>
          <a:xfrm>
            <a:off x="1483619" y="2308154"/>
            <a:ext cx="608076" cy="608076"/>
          </a:xfrm>
          <a:prstGeom prst="rect">
            <a:avLst/>
          </a:prstGeom>
          <a:noFill/>
          <a:ln>
            <a:noFill/>
          </a:ln>
        </p:spPr>
      </p:pic>
      <p:grpSp>
        <p:nvGrpSpPr>
          <p:cNvPr id="15" name="Group 14">
            <a:extLst>
              <a:ext uri="{FF2B5EF4-FFF2-40B4-BE49-F238E27FC236}">
                <a16:creationId xmlns:a16="http://schemas.microsoft.com/office/drawing/2014/main" id="{307BAC4B-B31D-4ABB-9AC4-A68CC4E3C43F}"/>
              </a:ext>
            </a:extLst>
          </p:cNvPr>
          <p:cNvGrpSpPr/>
          <p:nvPr userDrawn="1"/>
        </p:nvGrpSpPr>
        <p:grpSpPr>
          <a:xfrm>
            <a:off x="3919736" y="4714752"/>
            <a:ext cx="4968552" cy="358228"/>
            <a:chOff x="3995936" y="4714752"/>
            <a:chExt cx="4968552" cy="358228"/>
          </a:xfrm>
        </p:grpSpPr>
        <p:sp>
          <p:nvSpPr>
            <p:cNvPr id="16" name="Rectangle 15">
              <a:extLst>
                <a:ext uri="{FF2B5EF4-FFF2-40B4-BE49-F238E27FC236}">
                  <a16:creationId xmlns:a16="http://schemas.microsoft.com/office/drawing/2014/main" id="{455C8B63-3017-41F1-8D30-C241687277E7}"/>
                </a:ext>
              </a:extLst>
            </p:cNvPr>
            <p:cNvSpPr/>
            <p:nvPr userDrawn="1"/>
          </p:nvSpPr>
          <p:spPr>
            <a:xfrm>
              <a:off x="3995936" y="4731990"/>
              <a:ext cx="49685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3E4D3833-A0D9-44CB-BE67-FAC174A247E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95936" y="4714752"/>
              <a:ext cx="1376776" cy="358228"/>
            </a:xfrm>
            <a:prstGeom prst="rect">
              <a:avLst/>
            </a:prstGeom>
          </p:spPr>
        </p:pic>
      </p:grpSp>
      <p:sp>
        <p:nvSpPr>
          <p:cNvPr id="2" name="Title 1">
            <a:extLst>
              <a:ext uri="{FF2B5EF4-FFF2-40B4-BE49-F238E27FC236}">
                <a16:creationId xmlns:a16="http://schemas.microsoft.com/office/drawing/2014/main" id="{7498F200-1780-4CF6-8B6A-2EEE9CA2F6AE}"/>
              </a:ext>
            </a:extLst>
          </p:cNvPr>
          <p:cNvSpPr>
            <a:spLocks noGrp="1"/>
          </p:cNvSpPr>
          <p:nvPr>
            <p:ph type="title"/>
          </p:nvPr>
        </p:nvSpPr>
        <p:spPr>
          <a:xfrm>
            <a:off x="899592" y="555526"/>
            <a:ext cx="7402016" cy="637579"/>
          </a:xfrm>
        </p:spPr>
        <p:txBody>
          <a:bodyPr/>
          <a:lstStyle>
            <a:lvl1pPr algn="ctr">
              <a:defRPr>
                <a:solidFill>
                  <a:schemeClr val="bg1"/>
                </a:solidFill>
              </a:defRPr>
            </a:lvl1pPr>
          </a:lstStyle>
          <a:p>
            <a:r>
              <a:rPr lang="en-US"/>
              <a:t>Click to edit Master title style</a:t>
            </a:r>
            <a:endParaRPr lang="en-GB"/>
          </a:p>
        </p:txBody>
      </p:sp>
      <p:pic>
        <p:nvPicPr>
          <p:cNvPr id="19" name="Shape 3199">
            <a:extLst>
              <a:ext uri="{FF2B5EF4-FFF2-40B4-BE49-F238E27FC236}">
                <a16:creationId xmlns:a16="http://schemas.microsoft.com/office/drawing/2014/main" id="{8D3ACD16-0D33-4BB3-A82D-D6D7F4F33134}"/>
              </a:ext>
            </a:extLst>
          </p:cNvPr>
          <p:cNvPicPr preferRelativeResize="0"/>
          <p:nvPr userDrawn="1"/>
        </p:nvPicPr>
        <p:blipFill rotWithShape="1">
          <a:blip r:embed="rId6">
            <a:alphaModFix/>
          </a:blip>
          <a:srcRect/>
          <a:stretch/>
        </p:blipFill>
        <p:spPr>
          <a:xfrm>
            <a:off x="4221485" y="2319722"/>
            <a:ext cx="648072" cy="648072"/>
          </a:xfrm>
          <a:prstGeom prst="rect">
            <a:avLst/>
          </a:prstGeom>
          <a:noFill/>
          <a:ln>
            <a:noFill/>
          </a:ln>
        </p:spPr>
      </p:pic>
      <p:sp>
        <p:nvSpPr>
          <p:cNvPr id="21" name="Content Placeholder 20">
            <a:extLst>
              <a:ext uri="{FF2B5EF4-FFF2-40B4-BE49-F238E27FC236}">
                <a16:creationId xmlns:a16="http://schemas.microsoft.com/office/drawing/2014/main" id="{556B4956-7791-4C08-AF0B-6D54302B01ED}"/>
              </a:ext>
            </a:extLst>
          </p:cNvPr>
          <p:cNvSpPr>
            <a:spLocks noGrp="1"/>
          </p:cNvSpPr>
          <p:nvPr>
            <p:ph sz="quarter" idx="12"/>
          </p:nvPr>
        </p:nvSpPr>
        <p:spPr>
          <a:xfrm>
            <a:off x="683568"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
        <p:nvSpPr>
          <p:cNvPr id="22" name="Content Placeholder 20">
            <a:extLst>
              <a:ext uri="{FF2B5EF4-FFF2-40B4-BE49-F238E27FC236}">
                <a16:creationId xmlns:a16="http://schemas.microsoft.com/office/drawing/2014/main" id="{45A5D18B-C856-484D-976A-B446C580C8DB}"/>
              </a:ext>
            </a:extLst>
          </p:cNvPr>
          <p:cNvSpPr>
            <a:spLocks noGrp="1"/>
          </p:cNvSpPr>
          <p:nvPr>
            <p:ph sz="quarter" idx="13"/>
          </p:nvPr>
        </p:nvSpPr>
        <p:spPr>
          <a:xfrm>
            <a:off x="3419872"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
        <p:nvSpPr>
          <p:cNvPr id="23" name="Content Placeholder 20">
            <a:extLst>
              <a:ext uri="{FF2B5EF4-FFF2-40B4-BE49-F238E27FC236}">
                <a16:creationId xmlns:a16="http://schemas.microsoft.com/office/drawing/2014/main" id="{11DCA597-BB3D-4CD0-B1E4-8AB513956850}"/>
              </a:ext>
            </a:extLst>
          </p:cNvPr>
          <p:cNvSpPr>
            <a:spLocks noGrp="1"/>
          </p:cNvSpPr>
          <p:nvPr>
            <p:ph sz="quarter" idx="14"/>
          </p:nvPr>
        </p:nvSpPr>
        <p:spPr>
          <a:xfrm>
            <a:off x="6156176" y="3075806"/>
            <a:ext cx="2232025" cy="1512069"/>
          </a:xfrm>
        </p:spPr>
        <p:txBody>
          <a:bodyPr>
            <a:normAutofit/>
          </a:bodyPr>
          <a:lstStyle>
            <a:lvl1pPr marL="0" indent="0" algn="ctr">
              <a:buFontTx/>
              <a:buNone/>
              <a:defRPr sz="1200" b="1">
                <a:solidFill>
                  <a:schemeClr val="tx1"/>
                </a:solidFill>
              </a:defRPr>
            </a:lvl1pPr>
          </a:lstStyle>
          <a:p>
            <a:pPr lvl="0"/>
            <a:r>
              <a:rPr lang="en-US"/>
              <a:t>Edit Master text styles</a:t>
            </a:r>
          </a:p>
        </p:txBody>
      </p:sp>
    </p:spTree>
    <p:extLst>
      <p:ext uri="{BB962C8B-B14F-4D97-AF65-F5344CB8AC3E}">
        <p14:creationId xmlns:p14="http://schemas.microsoft.com/office/powerpoint/2010/main" val="4196788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A759-49D3-4616-87EE-0E8BE95A9CE3}"/>
              </a:ext>
            </a:extLst>
          </p:cNvPr>
          <p:cNvSpPr>
            <a:spLocks noGrp="1"/>
          </p:cNvSpPr>
          <p:nvPr>
            <p:ph type="title" hasCustomPrompt="1"/>
          </p:nvPr>
        </p:nvSpPr>
        <p:spPr>
          <a:xfrm>
            <a:off x="457200" y="483518"/>
            <a:ext cx="3682752" cy="360040"/>
          </a:xfrm>
        </p:spPr>
        <p:txBody>
          <a:bodyPr/>
          <a:lstStyle>
            <a:lvl1pPr>
              <a:defRPr b="1">
                <a:solidFill>
                  <a:schemeClr val="tx1"/>
                </a:solidFill>
              </a:defRPr>
            </a:lvl1pPr>
          </a:lstStyle>
          <a:p>
            <a:r>
              <a:rPr lang="en-US"/>
              <a:t>Four Key Points</a:t>
            </a:r>
            <a:endParaRPr lang="en-GB"/>
          </a:p>
        </p:txBody>
      </p:sp>
      <p:sp>
        <p:nvSpPr>
          <p:cNvPr id="9" name="Shape 521">
            <a:extLst>
              <a:ext uri="{FF2B5EF4-FFF2-40B4-BE49-F238E27FC236}">
                <a16:creationId xmlns:a16="http://schemas.microsoft.com/office/drawing/2014/main" id="{20F16A42-3193-4EE2-BDE6-9DDB1317A194}"/>
              </a:ext>
            </a:extLst>
          </p:cNvPr>
          <p:cNvSpPr/>
          <p:nvPr userDrawn="1"/>
        </p:nvSpPr>
        <p:spPr>
          <a:xfrm>
            <a:off x="4554898" y="670"/>
            <a:ext cx="2304888" cy="2564178"/>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524">
            <a:extLst>
              <a:ext uri="{FF2B5EF4-FFF2-40B4-BE49-F238E27FC236}">
                <a16:creationId xmlns:a16="http://schemas.microsoft.com/office/drawing/2014/main" id="{5F841E59-9BC8-4BEC-9106-671DF2D80088}"/>
              </a:ext>
            </a:extLst>
          </p:cNvPr>
          <p:cNvSpPr/>
          <p:nvPr userDrawn="1"/>
        </p:nvSpPr>
        <p:spPr>
          <a:xfrm>
            <a:off x="6859786" y="670"/>
            <a:ext cx="2284214" cy="2564178"/>
          </a:xfrm>
          <a:prstGeom prst="rect">
            <a:avLst/>
          </a:prstGeom>
          <a:solidFill>
            <a:schemeClr val="dk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1" name="Shape 525">
            <a:extLst>
              <a:ext uri="{FF2B5EF4-FFF2-40B4-BE49-F238E27FC236}">
                <a16:creationId xmlns:a16="http://schemas.microsoft.com/office/drawing/2014/main" id="{E3CC33CB-DF2A-4865-B286-3A74C9571714}"/>
              </a:ext>
            </a:extLst>
          </p:cNvPr>
          <p:cNvSpPr/>
          <p:nvPr userDrawn="1"/>
        </p:nvSpPr>
        <p:spPr>
          <a:xfrm>
            <a:off x="4554897" y="2564849"/>
            <a:ext cx="2304888" cy="2577982"/>
          </a:xfrm>
          <a:prstGeom prst="rect">
            <a:avLst/>
          </a:prstGeom>
          <a:solidFill>
            <a:schemeClr val="accent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2" name="Shape 526">
            <a:extLst>
              <a:ext uri="{FF2B5EF4-FFF2-40B4-BE49-F238E27FC236}">
                <a16:creationId xmlns:a16="http://schemas.microsoft.com/office/drawing/2014/main" id="{323A6C9A-9477-4D5C-94BC-8151D7F7F0A5}"/>
              </a:ext>
            </a:extLst>
          </p:cNvPr>
          <p:cNvSpPr/>
          <p:nvPr userDrawn="1"/>
        </p:nvSpPr>
        <p:spPr>
          <a:xfrm>
            <a:off x="6859786" y="2564847"/>
            <a:ext cx="2284214" cy="2577982"/>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8" name="Text Placeholder 17">
            <a:extLst>
              <a:ext uri="{FF2B5EF4-FFF2-40B4-BE49-F238E27FC236}">
                <a16:creationId xmlns:a16="http://schemas.microsoft.com/office/drawing/2014/main" id="{4FDAC6F0-FE73-4FFA-B06B-E5FF548B98B1}"/>
              </a:ext>
            </a:extLst>
          </p:cNvPr>
          <p:cNvSpPr>
            <a:spLocks noGrp="1"/>
          </p:cNvSpPr>
          <p:nvPr>
            <p:ph type="body" sz="quarter" idx="12" hasCustomPrompt="1"/>
          </p:nvPr>
        </p:nvSpPr>
        <p:spPr>
          <a:xfrm>
            <a:off x="4788024" y="105983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1</a:t>
            </a:r>
          </a:p>
        </p:txBody>
      </p:sp>
      <p:sp>
        <p:nvSpPr>
          <p:cNvPr id="19" name="Text Placeholder 17">
            <a:extLst>
              <a:ext uri="{FF2B5EF4-FFF2-40B4-BE49-F238E27FC236}">
                <a16:creationId xmlns:a16="http://schemas.microsoft.com/office/drawing/2014/main" id="{620CBF8F-303A-4BCF-8F57-28BA5830E10D}"/>
              </a:ext>
            </a:extLst>
          </p:cNvPr>
          <p:cNvSpPr>
            <a:spLocks noGrp="1"/>
          </p:cNvSpPr>
          <p:nvPr>
            <p:ph type="body" sz="quarter" idx="13" hasCustomPrompt="1"/>
          </p:nvPr>
        </p:nvSpPr>
        <p:spPr>
          <a:xfrm>
            <a:off x="7092280" y="1059582"/>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2</a:t>
            </a:r>
          </a:p>
        </p:txBody>
      </p:sp>
      <p:sp>
        <p:nvSpPr>
          <p:cNvPr id="20" name="Text Placeholder 17">
            <a:extLst>
              <a:ext uri="{FF2B5EF4-FFF2-40B4-BE49-F238E27FC236}">
                <a16:creationId xmlns:a16="http://schemas.microsoft.com/office/drawing/2014/main" id="{1A38E549-956E-4F92-8886-0B338DD59CAC}"/>
              </a:ext>
            </a:extLst>
          </p:cNvPr>
          <p:cNvSpPr>
            <a:spLocks noGrp="1"/>
          </p:cNvSpPr>
          <p:nvPr>
            <p:ph type="body" sz="quarter" idx="14" hasCustomPrompt="1"/>
          </p:nvPr>
        </p:nvSpPr>
        <p:spPr>
          <a:xfrm>
            <a:off x="4788024" y="365187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3</a:t>
            </a:r>
          </a:p>
        </p:txBody>
      </p:sp>
      <p:sp>
        <p:nvSpPr>
          <p:cNvPr id="21" name="Text Placeholder 17">
            <a:extLst>
              <a:ext uri="{FF2B5EF4-FFF2-40B4-BE49-F238E27FC236}">
                <a16:creationId xmlns:a16="http://schemas.microsoft.com/office/drawing/2014/main" id="{8EBE0671-CD67-46DF-A555-4C2485268B54}"/>
              </a:ext>
            </a:extLst>
          </p:cNvPr>
          <p:cNvSpPr>
            <a:spLocks noGrp="1"/>
          </p:cNvSpPr>
          <p:nvPr>
            <p:ph type="body" sz="quarter" idx="15" hasCustomPrompt="1"/>
          </p:nvPr>
        </p:nvSpPr>
        <p:spPr>
          <a:xfrm>
            <a:off x="7092280" y="3651870"/>
            <a:ext cx="1799978" cy="431800"/>
          </a:xfrm>
        </p:spPr>
        <p:txBody>
          <a:bodyPr anchor="ctr"/>
          <a:lstStyle>
            <a:lvl1pPr marL="0" indent="0" algn="ctr">
              <a:buFontTx/>
              <a:buNone/>
              <a:defRPr b="1">
                <a:solidFill>
                  <a:schemeClr val="bg1"/>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Point 4</a:t>
            </a:r>
          </a:p>
        </p:txBody>
      </p:sp>
      <p:sp>
        <p:nvSpPr>
          <p:cNvPr id="23" name="Text Placeholder 22">
            <a:extLst>
              <a:ext uri="{FF2B5EF4-FFF2-40B4-BE49-F238E27FC236}">
                <a16:creationId xmlns:a16="http://schemas.microsoft.com/office/drawing/2014/main" id="{BEACFF27-9CA2-4B18-BF9B-F532246E00D9}"/>
              </a:ext>
            </a:extLst>
          </p:cNvPr>
          <p:cNvSpPr>
            <a:spLocks noGrp="1"/>
          </p:cNvSpPr>
          <p:nvPr>
            <p:ph type="body" sz="quarter" idx="16" hasCustomPrompt="1"/>
          </p:nvPr>
        </p:nvSpPr>
        <p:spPr>
          <a:xfrm>
            <a:off x="468313" y="987425"/>
            <a:ext cx="3671887" cy="3384525"/>
          </a:xfrm>
        </p:spPr>
        <p:txBody>
          <a:bodyPr>
            <a:normAutofit/>
          </a:bodyPr>
          <a:lstStyle>
            <a:lvl1pPr marL="342900" indent="-342900">
              <a:buFont typeface="+mj-lt"/>
              <a:buAutoNum type="arabicPeriod"/>
              <a:defRPr sz="1400" b="1">
                <a:solidFill>
                  <a:schemeClr val="tx2"/>
                </a:solidFill>
              </a:defRPr>
            </a:lvl1pPr>
            <a:lvl2pPr marL="0" indent="0">
              <a:buFontTx/>
              <a:buNone/>
              <a:defRPr sz="1200" b="1"/>
            </a:lvl2pPr>
          </a:lstStyle>
          <a:p>
            <a:pPr lvl="0"/>
            <a:r>
              <a:rPr lang="en-US"/>
              <a:t>Point 1</a:t>
            </a:r>
          </a:p>
          <a:p>
            <a:pPr lvl="1"/>
            <a:r>
              <a:rPr lang="en-US"/>
              <a:t>Detail</a:t>
            </a:r>
          </a:p>
          <a:p>
            <a:pPr lvl="1"/>
            <a:endParaRPr lang="en-US"/>
          </a:p>
          <a:p>
            <a:pPr lvl="0"/>
            <a:r>
              <a:rPr lang="en-US"/>
              <a:t>Point 2</a:t>
            </a:r>
          </a:p>
          <a:p>
            <a:pPr lvl="1"/>
            <a:r>
              <a:rPr lang="en-US"/>
              <a:t>Detail</a:t>
            </a:r>
          </a:p>
          <a:p>
            <a:pPr lvl="1"/>
            <a:endParaRPr lang="en-US"/>
          </a:p>
          <a:p>
            <a:pPr lvl="0"/>
            <a:r>
              <a:rPr lang="en-US"/>
              <a:t>Point 3</a:t>
            </a:r>
          </a:p>
          <a:p>
            <a:pPr lvl="1"/>
            <a:r>
              <a:rPr lang="en-US"/>
              <a:t>Detail</a:t>
            </a:r>
          </a:p>
          <a:p>
            <a:pPr lvl="1"/>
            <a:endParaRPr lang="en-US"/>
          </a:p>
          <a:p>
            <a:pPr lvl="0"/>
            <a:r>
              <a:rPr lang="en-US"/>
              <a:t>Point 4</a:t>
            </a:r>
          </a:p>
          <a:p>
            <a:pPr lvl="1"/>
            <a:r>
              <a:rPr lang="en-US"/>
              <a:t>Detail</a:t>
            </a:r>
          </a:p>
        </p:txBody>
      </p:sp>
      <p:pic>
        <p:nvPicPr>
          <p:cNvPr id="24" name="Picture 23">
            <a:extLst>
              <a:ext uri="{FF2B5EF4-FFF2-40B4-BE49-F238E27FC236}">
                <a16:creationId xmlns:a16="http://schemas.microsoft.com/office/drawing/2014/main" id="{0B9372F8-2598-48EB-9438-4C5BFB1B38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3528" y="4692274"/>
            <a:ext cx="1376776" cy="358228"/>
          </a:xfrm>
          <a:prstGeom prst="rect">
            <a:avLst/>
          </a:prstGeom>
        </p:spPr>
      </p:pic>
    </p:spTree>
    <p:extLst>
      <p:ext uri="{BB962C8B-B14F-4D97-AF65-F5344CB8AC3E}">
        <p14:creationId xmlns:p14="http://schemas.microsoft.com/office/powerpoint/2010/main" val="3404381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hart Comparison">
    <p:spTree>
      <p:nvGrpSpPr>
        <p:cNvPr id="1" name=""/>
        <p:cNvGrpSpPr/>
        <p:nvPr/>
      </p:nvGrpSpPr>
      <p:grpSpPr>
        <a:xfrm>
          <a:off x="0" y="0"/>
          <a:ext cx="0" cy="0"/>
          <a:chOff x="0" y="0"/>
          <a:chExt cx="0" cy="0"/>
        </a:xfrm>
      </p:grpSpPr>
      <p:sp>
        <p:nvSpPr>
          <p:cNvPr id="5" name="Shape 908">
            <a:extLst>
              <a:ext uri="{FF2B5EF4-FFF2-40B4-BE49-F238E27FC236}">
                <a16:creationId xmlns:a16="http://schemas.microsoft.com/office/drawing/2014/main" id="{0802F7FE-39CC-4C76-B716-42A1853D558F}"/>
              </a:ext>
            </a:extLst>
          </p:cNvPr>
          <p:cNvSpPr/>
          <p:nvPr userDrawn="1"/>
        </p:nvSpPr>
        <p:spPr>
          <a:xfrm>
            <a:off x="4567755" y="672"/>
            <a:ext cx="4576245" cy="5142154"/>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2"/>
              </a:solidFill>
              <a:latin typeface="Arial"/>
              <a:ea typeface="Arial"/>
              <a:cs typeface="Arial"/>
              <a:sym typeface="Arial"/>
            </a:endParaRPr>
          </a:p>
        </p:txBody>
      </p:sp>
      <p:sp>
        <p:nvSpPr>
          <p:cNvPr id="6" name="Shape 909">
            <a:extLst>
              <a:ext uri="{FF2B5EF4-FFF2-40B4-BE49-F238E27FC236}">
                <a16:creationId xmlns:a16="http://schemas.microsoft.com/office/drawing/2014/main" id="{A2A5F17E-C261-46A2-9443-25D951960FA6}"/>
              </a:ext>
            </a:extLst>
          </p:cNvPr>
          <p:cNvSpPr/>
          <p:nvPr userDrawn="1"/>
        </p:nvSpPr>
        <p:spPr>
          <a:xfrm>
            <a:off x="2" y="690"/>
            <a:ext cx="4567753" cy="5142135"/>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8" name="Text Placeholder 7">
            <a:extLst>
              <a:ext uri="{FF2B5EF4-FFF2-40B4-BE49-F238E27FC236}">
                <a16:creationId xmlns:a16="http://schemas.microsoft.com/office/drawing/2014/main" id="{F433D8CD-00F5-4C26-9FD1-7D83AA7F373F}"/>
              </a:ext>
            </a:extLst>
          </p:cNvPr>
          <p:cNvSpPr>
            <a:spLocks noGrp="1"/>
          </p:cNvSpPr>
          <p:nvPr>
            <p:ph type="body" sz="quarter" idx="10"/>
          </p:nvPr>
        </p:nvSpPr>
        <p:spPr>
          <a:xfrm>
            <a:off x="898698" y="411163"/>
            <a:ext cx="2737198" cy="288379"/>
          </a:xfrm>
          <a:solidFill>
            <a:schemeClr val="accent3"/>
          </a:solidFill>
        </p:spPr>
        <p:txBody>
          <a:bodyPr anchor="ctr">
            <a:noAutofit/>
          </a:bodyPr>
          <a:lstStyle>
            <a:lvl1pPr marL="0" indent="0" algn="ctr">
              <a:buFontTx/>
              <a:buNone/>
              <a:defRPr sz="1400" b="1">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9" name="Text Placeholder 7">
            <a:extLst>
              <a:ext uri="{FF2B5EF4-FFF2-40B4-BE49-F238E27FC236}">
                <a16:creationId xmlns:a16="http://schemas.microsoft.com/office/drawing/2014/main" id="{BEC7EEB6-5801-4BC2-94C2-2E064D168D62}"/>
              </a:ext>
            </a:extLst>
          </p:cNvPr>
          <p:cNvSpPr>
            <a:spLocks noGrp="1"/>
          </p:cNvSpPr>
          <p:nvPr>
            <p:ph type="body" sz="quarter" idx="11"/>
          </p:nvPr>
        </p:nvSpPr>
        <p:spPr>
          <a:xfrm>
            <a:off x="538658" y="4083918"/>
            <a:ext cx="3457278" cy="864096"/>
          </a:xfrm>
          <a:noFill/>
        </p:spPr>
        <p:txBody>
          <a:bodyPr anchor="t">
            <a:noAutofit/>
          </a:bodyPr>
          <a:lstStyle>
            <a:lvl1pPr marL="0" indent="0" algn="ctr">
              <a:buFontTx/>
              <a:buNone/>
              <a:defRPr sz="1100">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1" name="Content Placeholder 10">
            <a:extLst>
              <a:ext uri="{FF2B5EF4-FFF2-40B4-BE49-F238E27FC236}">
                <a16:creationId xmlns:a16="http://schemas.microsoft.com/office/drawing/2014/main" id="{9842EA64-05B6-47F9-B657-B8418BBAB19B}"/>
              </a:ext>
            </a:extLst>
          </p:cNvPr>
          <p:cNvSpPr>
            <a:spLocks noGrp="1"/>
          </p:cNvSpPr>
          <p:nvPr>
            <p:ph sz="quarter" idx="12"/>
          </p:nvPr>
        </p:nvSpPr>
        <p:spPr>
          <a:xfrm>
            <a:off x="538163" y="915988"/>
            <a:ext cx="3457575" cy="2951162"/>
          </a:xfrm>
        </p:spPr>
        <p:txBody>
          <a:bodyPr>
            <a:normAutofit/>
          </a:bodyPr>
          <a:lstStyle>
            <a:lvl1pPr marL="0" indent="0">
              <a:buNone/>
              <a:defRPr sz="1200">
                <a:solidFill>
                  <a:schemeClr val="bg2"/>
                </a:solidFill>
              </a:defRPr>
            </a:lvl1pPr>
          </a:lstStyle>
          <a:p>
            <a:pPr lvl="0"/>
            <a:endParaRPr lang="en-GB"/>
          </a:p>
        </p:txBody>
      </p:sp>
      <p:sp>
        <p:nvSpPr>
          <p:cNvPr id="12" name="Text Placeholder 7">
            <a:extLst>
              <a:ext uri="{FF2B5EF4-FFF2-40B4-BE49-F238E27FC236}">
                <a16:creationId xmlns:a16="http://schemas.microsoft.com/office/drawing/2014/main" id="{52B50A8F-56FB-4D34-B4DA-0CFFBF483D82}"/>
              </a:ext>
            </a:extLst>
          </p:cNvPr>
          <p:cNvSpPr>
            <a:spLocks noGrp="1"/>
          </p:cNvSpPr>
          <p:nvPr>
            <p:ph type="body" sz="quarter" idx="13"/>
          </p:nvPr>
        </p:nvSpPr>
        <p:spPr>
          <a:xfrm>
            <a:off x="5466451" y="411163"/>
            <a:ext cx="2737198" cy="288379"/>
          </a:xfrm>
          <a:solidFill>
            <a:schemeClr val="tx1"/>
          </a:solidFill>
        </p:spPr>
        <p:txBody>
          <a:bodyPr anchor="ctr">
            <a:noAutofit/>
          </a:bodyPr>
          <a:lstStyle>
            <a:lvl1pPr marL="0" indent="0" algn="ctr">
              <a:buFontTx/>
              <a:buNone/>
              <a:defRPr sz="1400" b="1">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3" name="Text Placeholder 7">
            <a:extLst>
              <a:ext uri="{FF2B5EF4-FFF2-40B4-BE49-F238E27FC236}">
                <a16:creationId xmlns:a16="http://schemas.microsoft.com/office/drawing/2014/main" id="{34A4E9BB-6948-4FBB-AA18-91DFBA863BEB}"/>
              </a:ext>
            </a:extLst>
          </p:cNvPr>
          <p:cNvSpPr>
            <a:spLocks noGrp="1"/>
          </p:cNvSpPr>
          <p:nvPr>
            <p:ph type="body" sz="quarter" idx="14"/>
          </p:nvPr>
        </p:nvSpPr>
        <p:spPr>
          <a:xfrm>
            <a:off x="5106411" y="4083918"/>
            <a:ext cx="3457278" cy="864096"/>
          </a:xfrm>
          <a:noFill/>
        </p:spPr>
        <p:txBody>
          <a:bodyPr anchor="t">
            <a:noAutofit/>
          </a:bodyPr>
          <a:lstStyle>
            <a:lvl1pPr marL="0" indent="0" algn="ctr">
              <a:buFontTx/>
              <a:buNone/>
              <a:defRPr sz="1100">
                <a:solidFill>
                  <a:schemeClr val="bg2"/>
                </a:solidFill>
              </a:defRPr>
            </a:lvl1pPr>
            <a:lvl2pPr marL="457161" indent="0">
              <a:buFontTx/>
              <a:buNone/>
              <a:defRPr/>
            </a:lvl2pPr>
            <a:lvl3pPr marL="914321" indent="0">
              <a:buFontTx/>
              <a:buNone/>
              <a:defRPr/>
            </a:lvl3pPr>
            <a:lvl4pPr marL="1371482" indent="0">
              <a:buFontTx/>
              <a:buNone/>
              <a:defRPr/>
            </a:lvl4pPr>
            <a:lvl5pPr marL="1828642" indent="0">
              <a:buFontTx/>
              <a:buNone/>
              <a:defRPr/>
            </a:lvl5pPr>
          </a:lstStyle>
          <a:p>
            <a:pPr lvl="0"/>
            <a:r>
              <a:rPr lang="en-US"/>
              <a:t>Edit Master text styles</a:t>
            </a:r>
          </a:p>
        </p:txBody>
      </p:sp>
      <p:sp>
        <p:nvSpPr>
          <p:cNvPr id="14" name="Content Placeholder 10">
            <a:extLst>
              <a:ext uri="{FF2B5EF4-FFF2-40B4-BE49-F238E27FC236}">
                <a16:creationId xmlns:a16="http://schemas.microsoft.com/office/drawing/2014/main" id="{4D939265-ED83-4752-83ED-669247A3F3B1}"/>
              </a:ext>
            </a:extLst>
          </p:cNvPr>
          <p:cNvSpPr>
            <a:spLocks noGrp="1"/>
          </p:cNvSpPr>
          <p:nvPr>
            <p:ph sz="quarter" idx="15"/>
          </p:nvPr>
        </p:nvSpPr>
        <p:spPr>
          <a:xfrm>
            <a:off x="5105916" y="915988"/>
            <a:ext cx="3457575" cy="2951162"/>
          </a:xfrm>
        </p:spPr>
        <p:txBody>
          <a:bodyPr>
            <a:normAutofit/>
          </a:bodyPr>
          <a:lstStyle>
            <a:lvl1pPr marL="0" indent="0">
              <a:buNone/>
              <a:defRPr sz="1200">
                <a:solidFill>
                  <a:schemeClr val="bg2"/>
                </a:solidFill>
              </a:defRPr>
            </a:lvl1pPr>
          </a:lstStyle>
          <a:p>
            <a:pPr lvl="0"/>
            <a:endParaRPr lang="en-GB"/>
          </a:p>
        </p:txBody>
      </p:sp>
    </p:spTree>
    <p:extLst>
      <p:ext uri="{BB962C8B-B14F-4D97-AF65-F5344CB8AC3E}">
        <p14:creationId xmlns:p14="http://schemas.microsoft.com/office/powerpoint/2010/main" val="4197318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 Comparison">
    <p:spTree>
      <p:nvGrpSpPr>
        <p:cNvPr id="1" name=""/>
        <p:cNvGrpSpPr/>
        <p:nvPr/>
      </p:nvGrpSpPr>
      <p:grpSpPr>
        <a:xfrm>
          <a:off x="0" y="0"/>
          <a:ext cx="0" cy="0"/>
          <a:chOff x="0" y="0"/>
          <a:chExt cx="0" cy="0"/>
        </a:xfrm>
      </p:grpSpPr>
      <p:sp>
        <p:nvSpPr>
          <p:cNvPr id="6" name="Shape 883">
            <a:extLst>
              <a:ext uri="{FF2B5EF4-FFF2-40B4-BE49-F238E27FC236}">
                <a16:creationId xmlns:a16="http://schemas.microsoft.com/office/drawing/2014/main" id="{0D95F38C-9990-453A-88E2-09884154F947}"/>
              </a:ext>
            </a:extLst>
          </p:cNvPr>
          <p:cNvSpPr/>
          <p:nvPr/>
        </p:nvSpPr>
        <p:spPr>
          <a:xfrm>
            <a:off x="6879100" y="670"/>
            <a:ext cx="2264899" cy="5142160"/>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7" name="Shape 884">
            <a:extLst>
              <a:ext uri="{FF2B5EF4-FFF2-40B4-BE49-F238E27FC236}">
                <a16:creationId xmlns:a16="http://schemas.microsoft.com/office/drawing/2014/main" id="{E4492AC1-6A93-4248-BD99-DB9D468CA752}"/>
              </a:ext>
            </a:extLst>
          </p:cNvPr>
          <p:cNvSpPr/>
          <p:nvPr/>
        </p:nvSpPr>
        <p:spPr>
          <a:xfrm>
            <a:off x="4569413" y="672"/>
            <a:ext cx="2309687" cy="5142154"/>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8" name="Shape 885">
            <a:extLst>
              <a:ext uri="{FF2B5EF4-FFF2-40B4-BE49-F238E27FC236}">
                <a16:creationId xmlns:a16="http://schemas.microsoft.com/office/drawing/2014/main" id="{F951A1FA-B540-4246-9A1F-1EDB2C46DF2E}"/>
              </a:ext>
            </a:extLst>
          </p:cNvPr>
          <p:cNvSpPr/>
          <p:nvPr/>
        </p:nvSpPr>
        <p:spPr>
          <a:xfrm>
            <a:off x="2292571" y="677"/>
            <a:ext cx="2276842" cy="5142153"/>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9" name="Shape 886">
            <a:extLst>
              <a:ext uri="{FF2B5EF4-FFF2-40B4-BE49-F238E27FC236}">
                <a16:creationId xmlns:a16="http://schemas.microsoft.com/office/drawing/2014/main" id="{9E596786-FEAD-4EF2-AA72-537480D06B6B}"/>
              </a:ext>
            </a:extLst>
          </p:cNvPr>
          <p:cNvSpPr/>
          <p:nvPr/>
        </p:nvSpPr>
        <p:spPr>
          <a:xfrm>
            <a:off x="1" y="690"/>
            <a:ext cx="2300715" cy="5142135"/>
          </a:xfrm>
          <a:prstGeom prst="rect">
            <a:avLst/>
          </a:prstGeom>
          <a:solidFill>
            <a:schemeClr val="tx1"/>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rgbClr val="F2F2F2"/>
              </a:solidFill>
              <a:latin typeface="Arial"/>
              <a:ea typeface="Arial"/>
              <a:cs typeface="Arial"/>
              <a:sym typeface="Arial"/>
            </a:endParaRPr>
          </a:p>
        </p:txBody>
      </p:sp>
      <p:sp>
        <p:nvSpPr>
          <p:cNvPr id="30" name="Chart Placeholder 29">
            <a:extLst>
              <a:ext uri="{FF2B5EF4-FFF2-40B4-BE49-F238E27FC236}">
                <a16:creationId xmlns:a16="http://schemas.microsoft.com/office/drawing/2014/main" id="{ED82DB66-B0AF-4F13-9446-E97D750CC595}"/>
              </a:ext>
            </a:extLst>
          </p:cNvPr>
          <p:cNvSpPr>
            <a:spLocks noGrp="1"/>
          </p:cNvSpPr>
          <p:nvPr>
            <p:ph type="chart" sz="quarter" idx="12"/>
          </p:nvPr>
        </p:nvSpPr>
        <p:spPr>
          <a:xfrm>
            <a:off x="119951" y="1347788"/>
            <a:ext cx="2054225" cy="2087562"/>
          </a:xfrm>
        </p:spPr>
        <p:txBody>
          <a:bodyPr>
            <a:normAutofit/>
          </a:bodyPr>
          <a:lstStyle>
            <a:lvl1pPr marL="0" indent="0">
              <a:buFontTx/>
              <a:buNone/>
              <a:defRPr sz="1200">
                <a:solidFill>
                  <a:schemeClr val="bg1"/>
                </a:solidFill>
              </a:defRPr>
            </a:lvl1pPr>
          </a:lstStyle>
          <a:p>
            <a:endParaRPr lang="en-GB"/>
          </a:p>
        </p:txBody>
      </p:sp>
      <p:sp>
        <p:nvSpPr>
          <p:cNvPr id="27" name="Text Placeholder 26">
            <a:extLst>
              <a:ext uri="{FF2B5EF4-FFF2-40B4-BE49-F238E27FC236}">
                <a16:creationId xmlns:a16="http://schemas.microsoft.com/office/drawing/2014/main" id="{201C985F-0861-4697-9F9A-20461689C524}"/>
              </a:ext>
            </a:extLst>
          </p:cNvPr>
          <p:cNvSpPr>
            <a:spLocks noGrp="1"/>
          </p:cNvSpPr>
          <p:nvPr>
            <p:ph type="body" sz="quarter" idx="10"/>
          </p:nvPr>
        </p:nvSpPr>
        <p:spPr>
          <a:xfrm>
            <a:off x="225418"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28" name="Text Placeholder 26">
            <a:extLst>
              <a:ext uri="{FF2B5EF4-FFF2-40B4-BE49-F238E27FC236}">
                <a16:creationId xmlns:a16="http://schemas.microsoft.com/office/drawing/2014/main" id="{DFF67509-C298-41F1-A0ED-936BE1A54DB0}"/>
              </a:ext>
            </a:extLst>
          </p:cNvPr>
          <p:cNvSpPr>
            <a:spLocks noGrp="1"/>
          </p:cNvSpPr>
          <p:nvPr>
            <p:ph type="body" sz="quarter" idx="11" hasCustomPrompt="1"/>
          </p:nvPr>
        </p:nvSpPr>
        <p:spPr>
          <a:xfrm>
            <a:off x="237336"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1" name="Chart Placeholder 29">
            <a:extLst>
              <a:ext uri="{FF2B5EF4-FFF2-40B4-BE49-F238E27FC236}">
                <a16:creationId xmlns:a16="http://schemas.microsoft.com/office/drawing/2014/main" id="{23954551-770A-4173-BFAF-626A1C90825A}"/>
              </a:ext>
            </a:extLst>
          </p:cNvPr>
          <p:cNvSpPr>
            <a:spLocks noGrp="1"/>
          </p:cNvSpPr>
          <p:nvPr>
            <p:ph type="chart" sz="quarter" idx="13"/>
          </p:nvPr>
        </p:nvSpPr>
        <p:spPr>
          <a:xfrm>
            <a:off x="2396793" y="1347788"/>
            <a:ext cx="2054225" cy="2087562"/>
          </a:xfrm>
        </p:spPr>
        <p:txBody>
          <a:bodyPr>
            <a:normAutofit/>
          </a:bodyPr>
          <a:lstStyle>
            <a:lvl1pPr marL="0" indent="0">
              <a:buFontTx/>
              <a:buNone/>
              <a:defRPr sz="1200">
                <a:solidFill>
                  <a:schemeClr val="bg1"/>
                </a:solidFill>
              </a:defRPr>
            </a:lvl1pPr>
          </a:lstStyle>
          <a:p>
            <a:endParaRPr lang="en-GB"/>
          </a:p>
        </p:txBody>
      </p:sp>
      <p:sp>
        <p:nvSpPr>
          <p:cNvPr id="32" name="Text Placeholder 26">
            <a:extLst>
              <a:ext uri="{FF2B5EF4-FFF2-40B4-BE49-F238E27FC236}">
                <a16:creationId xmlns:a16="http://schemas.microsoft.com/office/drawing/2014/main" id="{6535E2F6-D3B9-4D02-8F27-62590B3723A4}"/>
              </a:ext>
            </a:extLst>
          </p:cNvPr>
          <p:cNvSpPr>
            <a:spLocks noGrp="1"/>
          </p:cNvSpPr>
          <p:nvPr>
            <p:ph type="body" sz="quarter" idx="14"/>
          </p:nvPr>
        </p:nvSpPr>
        <p:spPr>
          <a:xfrm>
            <a:off x="2502260"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3" name="Text Placeholder 26">
            <a:extLst>
              <a:ext uri="{FF2B5EF4-FFF2-40B4-BE49-F238E27FC236}">
                <a16:creationId xmlns:a16="http://schemas.microsoft.com/office/drawing/2014/main" id="{FF5BA0E9-F93D-4B3F-A657-38A29F6B70BD}"/>
              </a:ext>
            </a:extLst>
          </p:cNvPr>
          <p:cNvSpPr>
            <a:spLocks noGrp="1"/>
          </p:cNvSpPr>
          <p:nvPr>
            <p:ph type="body" sz="quarter" idx="15" hasCustomPrompt="1"/>
          </p:nvPr>
        </p:nvSpPr>
        <p:spPr>
          <a:xfrm>
            <a:off x="2514178"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4" name="Chart Placeholder 29">
            <a:extLst>
              <a:ext uri="{FF2B5EF4-FFF2-40B4-BE49-F238E27FC236}">
                <a16:creationId xmlns:a16="http://schemas.microsoft.com/office/drawing/2014/main" id="{F2D6B269-9E0C-4B1A-A072-4607E3B95EB2}"/>
              </a:ext>
            </a:extLst>
          </p:cNvPr>
          <p:cNvSpPr>
            <a:spLocks noGrp="1"/>
          </p:cNvSpPr>
          <p:nvPr>
            <p:ph type="chart" sz="quarter" idx="16"/>
          </p:nvPr>
        </p:nvSpPr>
        <p:spPr>
          <a:xfrm>
            <a:off x="4693137" y="1347788"/>
            <a:ext cx="2054225" cy="2087562"/>
          </a:xfrm>
        </p:spPr>
        <p:txBody>
          <a:bodyPr>
            <a:normAutofit/>
          </a:bodyPr>
          <a:lstStyle>
            <a:lvl1pPr marL="0" indent="0">
              <a:buFontTx/>
              <a:buNone/>
              <a:defRPr sz="1200">
                <a:solidFill>
                  <a:schemeClr val="bg1"/>
                </a:solidFill>
              </a:defRPr>
            </a:lvl1pPr>
          </a:lstStyle>
          <a:p>
            <a:endParaRPr lang="en-GB"/>
          </a:p>
        </p:txBody>
      </p:sp>
      <p:sp>
        <p:nvSpPr>
          <p:cNvPr id="35" name="Text Placeholder 26">
            <a:extLst>
              <a:ext uri="{FF2B5EF4-FFF2-40B4-BE49-F238E27FC236}">
                <a16:creationId xmlns:a16="http://schemas.microsoft.com/office/drawing/2014/main" id="{81F46DB1-D365-4309-A5EF-19F37E36BDB5}"/>
              </a:ext>
            </a:extLst>
          </p:cNvPr>
          <p:cNvSpPr>
            <a:spLocks noGrp="1"/>
          </p:cNvSpPr>
          <p:nvPr>
            <p:ph type="body" sz="quarter" idx="17"/>
          </p:nvPr>
        </p:nvSpPr>
        <p:spPr>
          <a:xfrm>
            <a:off x="4798604"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6" name="Text Placeholder 26">
            <a:extLst>
              <a:ext uri="{FF2B5EF4-FFF2-40B4-BE49-F238E27FC236}">
                <a16:creationId xmlns:a16="http://schemas.microsoft.com/office/drawing/2014/main" id="{F5F118CF-833B-4B93-9A4D-FD23B736CCE7}"/>
              </a:ext>
            </a:extLst>
          </p:cNvPr>
          <p:cNvSpPr>
            <a:spLocks noGrp="1"/>
          </p:cNvSpPr>
          <p:nvPr>
            <p:ph type="body" sz="quarter" idx="18" hasCustomPrompt="1"/>
          </p:nvPr>
        </p:nvSpPr>
        <p:spPr>
          <a:xfrm>
            <a:off x="4810522"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
        <p:nvSpPr>
          <p:cNvPr id="37" name="Chart Placeholder 29">
            <a:extLst>
              <a:ext uri="{FF2B5EF4-FFF2-40B4-BE49-F238E27FC236}">
                <a16:creationId xmlns:a16="http://schemas.microsoft.com/office/drawing/2014/main" id="{6AF97075-1073-48EE-8DEF-D67AB18F85BA}"/>
              </a:ext>
            </a:extLst>
          </p:cNvPr>
          <p:cNvSpPr>
            <a:spLocks noGrp="1"/>
          </p:cNvSpPr>
          <p:nvPr>
            <p:ph type="chart" sz="quarter" idx="19"/>
          </p:nvPr>
        </p:nvSpPr>
        <p:spPr>
          <a:xfrm>
            <a:off x="6987814" y="1347788"/>
            <a:ext cx="2054225" cy="2087562"/>
          </a:xfrm>
        </p:spPr>
        <p:txBody>
          <a:bodyPr>
            <a:normAutofit/>
          </a:bodyPr>
          <a:lstStyle>
            <a:lvl1pPr marL="0" indent="0">
              <a:buFontTx/>
              <a:buNone/>
              <a:defRPr sz="1200">
                <a:solidFill>
                  <a:schemeClr val="bg1"/>
                </a:solidFill>
              </a:defRPr>
            </a:lvl1pPr>
          </a:lstStyle>
          <a:p>
            <a:endParaRPr lang="en-GB"/>
          </a:p>
        </p:txBody>
      </p:sp>
      <p:sp>
        <p:nvSpPr>
          <p:cNvPr id="38" name="Text Placeholder 26">
            <a:extLst>
              <a:ext uri="{FF2B5EF4-FFF2-40B4-BE49-F238E27FC236}">
                <a16:creationId xmlns:a16="http://schemas.microsoft.com/office/drawing/2014/main" id="{E3F8295A-A000-4ABE-843A-6261DB83490C}"/>
              </a:ext>
            </a:extLst>
          </p:cNvPr>
          <p:cNvSpPr>
            <a:spLocks noGrp="1"/>
          </p:cNvSpPr>
          <p:nvPr>
            <p:ph type="body" sz="quarter" idx="20"/>
          </p:nvPr>
        </p:nvSpPr>
        <p:spPr>
          <a:xfrm>
            <a:off x="7093281" y="812848"/>
            <a:ext cx="1837962" cy="315912"/>
          </a:xfrm>
        </p:spPr>
        <p:txBody>
          <a:bodyPr>
            <a:noAutofit/>
          </a:bodyPr>
          <a:lstStyle>
            <a:lvl1pPr marL="0" indent="0" algn="ctr">
              <a:buFontTx/>
              <a:buNone/>
              <a:defRPr sz="1600" b="1">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Master</a:t>
            </a:r>
            <a:endParaRPr lang="en-GB"/>
          </a:p>
        </p:txBody>
      </p:sp>
      <p:sp>
        <p:nvSpPr>
          <p:cNvPr id="39" name="Text Placeholder 26">
            <a:extLst>
              <a:ext uri="{FF2B5EF4-FFF2-40B4-BE49-F238E27FC236}">
                <a16:creationId xmlns:a16="http://schemas.microsoft.com/office/drawing/2014/main" id="{20017130-6923-4123-BC62-0974647B3B25}"/>
              </a:ext>
            </a:extLst>
          </p:cNvPr>
          <p:cNvSpPr>
            <a:spLocks noGrp="1"/>
          </p:cNvSpPr>
          <p:nvPr>
            <p:ph type="body" sz="quarter" idx="21" hasCustomPrompt="1"/>
          </p:nvPr>
        </p:nvSpPr>
        <p:spPr>
          <a:xfrm>
            <a:off x="7105199" y="3558758"/>
            <a:ext cx="1826044" cy="1245240"/>
          </a:xfrm>
        </p:spPr>
        <p:txBody>
          <a:bodyPr>
            <a:noAutofit/>
          </a:bodyPr>
          <a:lstStyle>
            <a:lvl1pPr marL="0" indent="0" algn="ctr">
              <a:buFontTx/>
              <a:buNone/>
              <a:defRPr sz="1050">
                <a:solidFill>
                  <a:schemeClr val="bg2"/>
                </a:solidFill>
              </a:defRPr>
            </a:lvl1pPr>
            <a:lvl2pPr marL="457161" indent="0">
              <a:buFontTx/>
              <a:buNone/>
              <a:defRPr>
                <a:solidFill>
                  <a:schemeClr val="bg2"/>
                </a:solidFill>
              </a:defRPr>
            </a:lvl2pPr>
            <a:lvl3pPr marL="914321" indent="0">
              <a:buFontTx/>
              <a:buNone/>
              <a:defRPr>
                <a:solidFill>
                  <a:schemeClr val="bg2"/>
                </a:solidFill>
              </a:defRPr>
            </a:lvl3pPr>
            <a:lvl4pPr marL="1371482" indent="0">
              <a:buFontTx/>
              <a:buNone/>
              <a:defRPr>
                <a:solidFill>
                  <a:schemeClr val="bg2"/>
                </a:solidFill>
              </a:defRPr>
            </a:lvl4pPr>
            <a:lvl5pPr marL="1828642" indent="0">
              <a:buFontTx/>
              <a:buNone/>
              <a:defRPr>
                <a:solidFill>
                  <a:schemeClr val="bg2"/>
                </a:solidFill>
              </a:defRPr>
            </a:lvl5pPr>
          </a:lstStyle>
          <a:p>
            <a:pPr lvl="0"/>
            <a:r>
              <a:rPr lang="en-US"/>
              <a:t>Edit Details</a:t>
            </a:r>
            <a:endParaRPr lang="en-GB"/>
          </a:p>
        </p:txBody>
      </p:sp>
    </p:spTree>
    <p:extLst>
      <p:ext uri="{BB962C8B-B14F-4D97-AF65-F5344CB8AC3E}">
        <p14:creationId xmlns:p14="http://schemas.microsoft.com/office/powerpoint/2010/main" val="80091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FA1375-E4FD-4247-8F05-7E8C1DFB8E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49" y="-9099"/>
            <a:ext cx="9165912" cy="5152600"/>
          </a:xfrm>
          <a:prstGeom prst="rect">
            <a:avLst/>
          </a:prstGeom>
        </p:spPr>
      </p:pic>
      <p:sp>
        <p:nvSpPr>
          <p:cNvPr id="7" name="Shape 352">
            <a:extLst>
              <a:ext uri="{FF2B5EF4-FFF2-40B4-BE49-F238E27FC236}">
                <a16:creationId xmlns:a16="http://schemas.microsoft.com/office/drawing/2014/main" id="{7B41EE33-5E97-4283-8CCC-7E42672A56E6}"/>
              </a:ext>
            </a:extLst>
          </p:cNvPr>
          <p:cNvSpPr/>
          <p:nvPr userDrawn="1"/>
        </p:nvSpPr>
        <p:spPr>
          <a:xfrm>
            <a:off x="-19050" y="-9098"/>
            <a:ext cx="9163050" cy="5152600"/>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pic>
        <p:nvPicPr>
          <p:cNvPr id="11" name="Picture 10">
            <a:extLst>
              <a:ext uri="{FF2B5EF4-FFF2-40B4-BE49-F238E27FC236}">
                <a16:creationId xmlns:a16="http://schemas.microsoft.com/office/drawing/2014/main" id="{01CA794F-53B7-4B13-9D2A-A0A2F6A6F71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8805" y="924076"/>
            <a:ext cx="2441532" cy="635270"/>
          </a:xfrm>
          <a:prstGeom prst="rect">
            <a:avLst/>
          </a:prstGeom>
        </p:spPr>
      </p:pic>
      <p:sp>
        <p:nvSpPr>
          <p:cNvPr id="2" name="Title 1">
            <a:extLst>
              <a:ext uri="{FF2B5EF4-FFF2-40B4-BE49-F238E27FC236}">
                <a16:creationId xmlns:a16="http://schemas.microsoft.com/office/drawing/2014/main" id="{A2811366-26CA-4359-B533-F3B1C89D2491}"/>
              </a:ext>
            </a:extLst>
          </p:cNvPr>
          <p:cNvSpPr>
            <a:spLocks noGrp="1"/>
          </p:cNvSpPr>
          <p:nvPr>
            <p:ph type="title"/>
          </p:nvPr>
        </p:nvSpPr>
        <p:spPr>
          <a:xfrm>
            <a:off x="683568" y="2870275"/>
            <a:ext cx="7776864" cy="637579"/>
          </a:xfrm>
        </p:spPr>
        <p:txBody>
          <a:bodyPr/>
          <a:lstStyle>
            <a:lvl1pPr>
              <a:defRPr>
                <a:solidFill>
                  <a:schemeClr val="bg1"/>
                </a:solidFill>
              </a:defRPr>
            </a:lvl1pPr>
          </a:lstStyle>
          <a:p>
            <a:r>
              <a:rPr lang="en-US"/>
              <a:t>Click to edit Master title style</a:t>
            </a:r>
            <a:endParaRPr lang="en-GB"/>
          </a:p>
        </p:txBody>
      </p:sp>
      <p:sp>
        <p:nvSpPr>
          <p:cNvPr id="4" name="Footer Placeholder 3">
            <a:extLst>
              <a:ext uri="{FF2B5EF4-FFF2-40B4-BE49-F238E27FC236}">
                <a16:creationId xmlns:a16="http://schemas.microsoft.com/office/drawing/2014/main" id="{AD841B79-5C1B-4830-977D-F42A1C7B5F8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08FEA69-C5D6-4C1D-999A-2ED1AE15B29F}"/>
              </a:ext>
            </a:extLst>
          </p:cNvPr>
          <p:cNvSpPr>
            <a:spLocks noGrp="1"/>
          </p:cNvSpPr>
          <p:nvPr>
            <p:ph type="sldNum" sz="quarter" idx="12"/>
          </p:nvPr>
        </p:nvSpPr>
        <p:spPr/>
        <p:txBody>
          <a:bodyPr/>
          <a:lstStyle/>
          <a:p>
            <a:fld id="{D6E8A25D-1839-44AB-86BC-2BEFEBE40DCC}" type="slidenum">
              <a:rPr lang="en-GB" smtClean="0"/>
              <a:pPr/>
              <a:t>‹#›</a:t>
            </a:fld>
            <a:endParaRPr lang="en-GB"/>
          </a:p>
        </p:txBody>
      </p:sp>
      <p:sp>
        <p:nvSpPr>
          <p:cNvPr id="13" name="Content Placeholder 12">
            <a:extLst>
              <a:ext uri="{FF2B5EF4-FFF2-40B4-BE49-F238E27FC236}">
                <a16:creationId xmlns:a16="http://schemas.microsoft.com/office/drawing/2014/main" id="{051BE417-6BA9-43A1-BC72-0D0EE6D6D313}"/>
              </a:ext>
            </a:extLst>
          </p:cNvPr>
          <p:cNvSpPr>
            <a:spLocks noGrp="1"/>
          </p:cNvSpPr>
          <p:nvPr>
            <p:ph sz="quarter" idx="13"/>
          </p:nvPr>
        </p:nvSpPr>
        <p:spPr>
          <a:xfrm>
            <a:off x="683568" y="3795886"/>
            <a:ext cx="7775575" cy="360040"/>
          </a:xfrm>
        </p:spPr>
        <p:txBody>
          <a:bodyPr>
            <a:normAutofit/>
          </a:bodyPr>
          <a:lstStyle>
            <a:lvl1pPr marL="0" indent="0">
              <a:buFontTx/>
              <a:buNone/>
              <a:defRPr sz="180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6557449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Key Results">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C12947C-C785-4362-A12E-F371B21AF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978049"/>
          </a:xfrm>
          <a:prstGeom prst="rect">
            <a:avLst/>
          </a:prstGeom>
        </p:spPr>
      </p:pic>
      <p:sp>
        <p:nvSpPr>
          <p:cNvPr id="33" name="Shape 155">
            <a:extLst>
              <a:ext uri="{FF2B5EF4-FFF2-40B4-BE49-F238E27FC236}">
                <a16:creationId xmlns:a16="http://schemas.microsoft.com/office/drawing/2014/main" id="{EF0E6EEC-9B18-4003-B38F-C13EFADF0B7F}"/>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7" name="Shape 562">
            <a:extLst>
              <a:ext uri="{FF2B5EF4-FFF2-40B4-BE49-F238E27FC236}">
                <a16:creationId xmlns:a16="http://schemas.microsoft.com/office/drawing/2014/main" id="{A947BAF9-95D6-4BEB-A764-6887172BEE3A}"/>
              </a:ext>
            </a:extLst>
          </p:cNvPr>
          <p:cNvSpPr/>
          <p:nvPr userDrawn="1"/>
        </p:nvSpPr>
        <p:spPr>
          <a:xfrm>
            <a:off x="-1" y="1203599"/>
            <a:ext cx="2284286" cy="805946"/>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8" name="Shape 563">
            <a:extLst>
              <a:ext uri="{FF2B5EF4-FFF2-40B4-BE49-F238E27FC236}">
                <a16:creationId xmlns:a16="http://schemas.microsoft.com/office/drawing/2014/main" id="{2D988C14-40CF-492F-9876-8CD8BCCFBE67}"/>
              </a:ext>
            </a:extLst>
          </p:cNvPr>
          <p:cNvSpPr/>
          <p:nvPr userDrawn="1"/>
        </p:nvSpPr>
        <p:spPr>
          <a:xfrm>
            <a:off x="2325956" y="1203599"/>
            <a:ext cx="2223233" cy="805947"/>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9" name="Shape 564">
            <a:extLst>
              <a:ext uri="{FF2B5EF4-FFF2-40B4-BE49-F238E27FC236}">
                <a16:creationId xmlns:a16="http://schemas.microsoft.com/office/drawing/2014/main" id="{2ED2A9D3-A4BD-456E-8506-10A68F5F7756}"/>
              </a:ext>
            </a:extLst>
          </p:cNvPr>
          <p:cNvSpPr/>
          <p:nvPr userDrawn="1"/>
        </p:nvSpPr>
        <p:spPr>
          <a:xfrm>
            <a:off x="4590860" y="1203599"/>
            <a:ext cx="2242613" cy="805947"/>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0" name="Shape 565">
            <a:extLst>
              <a:ext uri="{FF2B5EF4-FFF2-40B4-BE49-F238E27FC236}">
                <a16:creationId xmlns:a16="http://schemas.microsoft.com/office/drawing/2014/main" id="{2413092A-ACB9-4F75-BC3E-3E62CC08F95C}"/>
              </a:ext>
            </a:extLst>
          </p:cNvPr>
          <p:cNvSpPr/>
          <p:nvPr userDrawn="1"/>
        </p:nvSpPr>
        <p:spPr>
          <a:xfrm>
            <a:off x="6875144" y="1203598"/>
            <a:ext cx="2268855" cy="805948"/>
          </a:xfrm>
          <a:prstGeom prst="rect">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7" name="Shape 582">
            <a:extLst>
              <a:ext uri="{FF2B5EF4-FFF2-40B4-BE49-F238E27FC236}">
                <a16:creationId xmlns:a16="http://schemas.microsoft.com/office/drawing/2014/main" id="{5E22E728-AB4A-427C-94A9-626E90B5E104}"/>
              </a:ext>
            </a:extLst>
          </p:cNvPr>
          <p:cNvSpPr/>
          <p:nvPr userDrawn="1"/>
        </p:nvSpPr>
        <p:spPr>
          <a:xfrm>
            <a:off x="-3187" y="4257593"/>
            <a:ext cx="2284286" cy="598082"/>
          </a:xfrm>
          <a:prstGeom prst="rect">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8" name="Shape 583">
            <a:extLst>
              <a:ext uri="{FF2B5EF4-FFF2-40B4-BE49-F238E27FC236}">
                <a16:creationId xmlns:a16="http://schemas.microsoft.com/office/drawing/2014/main" id="{CFD6E318-9C22-482D-96D0-65DDA5BF8BC8}"/>
              </a:ext>
            </a:extLst>
          </p:cNvPr>
          <p:cNvSpPr/>
          <p:nvPr userDrawn="1"/>
        </p:nvSpPr>
        <p:spPr>
          <a:xfrm>
            <a:off x="2322770" y="4257592"/>
            <a:ext cx="2223233" cy="598082"/>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9" name="Shape 584">
            <a:extLst>
              <a:ext uri="{FF2B5EF4-FFF2-40B4-BE49-F238E27FC236}">
                <a16:creationId xmlns:a16="http://schemas.microsoft.com/office/drawing/2014/main" id="{34283C1F-F2D2-400D-BD0D-D92BCC8D3106}"/>
              </a:ext>
            </a:extLst>
          </p:cNvPr>
          <p:cNvSpPr/>
          <p:nvPr userDrawn="1"/>
        </p:nvSpPr>
        <p:spPr>
          <a:xfrm>
            <a:off x="4587674" y="4257592"/>
            <a:ext cx="2242613" cy="598082"/>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30" name="Shape 585">
            <a:extLst>
              <a:ext uri="{FF2B5EF4-FFF2-40B4-BE49-F238E27FC236}">
                <a16:creationId xmlns:a16="http://schemas.microsoft.com/office/drawing/2014/main" id="{A741CFEB-5EA5-4A31-8AC4-B3C976211FA5}"/>
              </a:ext>
            </a:extLst>
          </p:cNvPr>
          <p:cNvSpPr/>
          <p:nvPr userDrawn="1"/>
        </p:nvSpPr>
        <p:spPr>
          <a:xfrm>
            <a:off x="6871958" y="4257592"/>
            <a:ext cx="2268855" cy="598083"/>
          </a:xfrm>
          <a:prstGeom prst="rect">
            <a:avLst/>
          </a:prstGeom>
          <a:solidFill>
            <a:schemeClr val="accent5"/>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070AB94C-5DBB-4EB3-8D8E-57F0BA490E89}"/>
              </a:ext>
            </a:extLst>
          </p:cNvPr>
          <p:cNvSpPr>
            <a:spLocks noGrp="1"/>
          </p:cNvSpPr>
          <p:nvPr>
            <p:ph type="title" hasCustomPrompt="1"/>
          </p:nvPr>
        </p:nvSpPr>
        <p:spPr/>
        <p:txBody>
          <a:bodyPr/>
          <a:lstStyle>
            <a:lvl1pPr algn="ctr">
              <a:defRPr b="1">
                <a:solidFill>
                  <a:schemeClr val="bg1"/>
                </a:solidFill>
              </a:defRPr>
            </a:lvl1pPr>
          </a:lstStyle>
          <a:p>
            <a:r>
              <a:rPr lang="en-US"/>
              <a:t>Four key areas</a:t>
            </a:r>
            <a:endParaRPr lang="en-GB"/>
          </a:p>
        </p:txBody>
      </p:sp>
      <p:sp>
        <p:nvSpPr>
          <p:cNvPr id="48" name="Text Placeholder 47">
            <a:extLst>
              <a:ext uri="{FF2B5EF4-FFF2-40B4-BE49-F238E27FC236}">
                <a16:creationId xmlns:a16="http://schemas.microsoft.com/office/drawing/2014/main" id="{CC2A42F7-625A-49D9-BB5C-02D4C2400ED2}"/>
              </a:ext>
            </a:extLst>
          </p:cNvPr>
          <p:cNvSpPr>
            <a:spLocks noGrp="1"/>
          </p:cNvSpPr>
          <p:nvPr>
            <p:ph type="body" sz="quarter" idx="10" hasCustomPrompt="1"/>
          </p:nvPr>
        </p:nvSpPr>
        <p:spPr>
          <a:xfrm>
            <a:off x="179388" y="134870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1</a:t>
            </a:r>
            <a:endParaRPr lang="en-GB"/>
          </a:p>
        </p:txBody>
      </p:sp>
      <p:sp>
        <p:nvSpPr>
          <p:cNvPr id="49" name="Text Placeholder 47">
            <a:extLst>
              <a:ext uri="{FF2B5EF4-FFF2-40B4-BE49-F238E27FC236}">
                <a16:creationId xmlns:a16="http://schemas.microsoft.com/office/drawing/2014/main" id="{4C0767CA-A384-4467-8944-8E5CD3243366}"/>
              </a:ext>
            </a:extLst>
          </p:cNvPr>
          <p:cNvSpPr>
            <a:spLocks noGrp="1"/>
          </p:cNvSpPr>
          <p:nvPr>
            <p:ph type="body" sz="quarter" idx="11" hasCustomPrompt="1"/>
          </p:nvPr>
        </p:nvSpPr>
        <p:spPr>
          <a:xfrm>
            <a:off x="2483768"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2</a:t>
            </a:r>
            <a:endParaRPr lang="en-GB"/>
          </a:p>
        </p:txBody>
      </p:sp>
      <p:sp>
        <p:nvSpPr>
          <p:cNvPr id="50" name="Text Placeholder 47">
            <a:extLst>
              <a:ext uri="{FF2B5EF4-FFF2-40B4-BE49-F238E27FC236}">
                <a16:creationId xmlns:a16="http://schemas.microsoft.com/office/drawing/2014/main" id="{61346936-1CE8-4FEB-8AE9-D8AA9AF7B8FA}"/>
              </a:ext>
            </a:extLst>
          </p:cNvPr>
          <p:cNvSpPr>
            <a:spLocks noGrp="1"/>
          </p:cNvSpPr>
          <p:nvPr>
            <p:ph type="body" sz="quarter" idx="12" hasCustomPrompt="1"/>
          </p:nvPr>
        </p:nvSpPr>
        <p:spPr>
          <a:xfrm>
            <a:off x="4788024"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3</a:t>
            </a:r>
            <a:endParaRPr lang="en-GB"/>
          </a:p>
        </p:txBody>
      </p:sp>
      <p:sp>
        <p:nvSpPr>
          <p:cNvPr id="51" name="Text Placeholder 47">
            <a:extLst>
              <a:ext uri="{FF2B5EF4-FFF2-40B4-BE49-F238E27FC236}">
                <a16:creationId xmlns:a16="http://schemas.microsoft.com/office/drawing/2014/main" id="{34C2D6C8-0E58-4517-A8C5-2CC9F7A2578D}"/>
              </a:ext>
            </a:extLst>
          </p:cNvPr>
          <p:cNvSpPr>
            <a:spLocks noGrp="1"/>
          </p:cNvSpPr>
          <p:nvPr>
            <p:ph type="body" sz="quarter" idx="13" hasCustomPrompt="1"/>
          </p:nvPr>
        </p:nvSpPr>
        <p:spPr>
          <a:xfrm>
            <a:off x="7092280" y="1348083"/>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Area 4</a:t>
            </a:r>
            <a:endParaRPr lang="en-GB"/>
          </a:p>
        </p:txBody>
      </p:sp>
      <p:sp>
        <p:nvSpPr>
          <p:cNvPr id="52" name="Text Placeholder 47">
            <a:extLst>
              <a:ext uri="{FF2B5EF4-FFF2-40B4-BE49-F238E27FC236}">
                <a16:creationId xmlns:a16="http://schemas.microsoft.com/office/drawing/2014/main" id="{DBDB8A25-88E7-4A51-8EFA-A68E3E8B2ECF}"/>
              </a:ext>
            </a:extLst>
          </p:cNvPr>
          <p:cNvSpPr>
            <a:spLocks noGrp="1"/>
          </p:cNvSpPr>
          <p:nvPr>
            <p:ph type="body" sz="quarter" idx="14" hasCustomPrompt="1"/>
          </p:nvPr>
        </p:nvSpPr>
        <p:spPr>
          <a:xfrm>
            <a:off x="179512"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3" name="Text Placeholder 47">
            <a:extLst>
              <a:ext uri="{FF2B5EF4-FFF2-40B4-BE49-F238E27FC236}">
                <a16:creationId xmlns:a16="http://schemas.microsoft.com/office/drawing/2014/main" id="{16038A99-4E89-4A5E-9064-EA39B4D94FBE}"/>
              </a:ext>
            </a:extLst>
          </p:cNvPr>
          <p:cNvSpPr>
            <a:spLocks noGrp="1"/>
          </p:cNvSpPr>
          <p:nvPr>
            <p:ph type="body" sz="quarter" idx="15" hasCustomPrompt="1"/>
          </p:nvPr>
        </p:nvSpPr>
        <p:spPr>
          <a:xfrm>
            <a:off x="2483768"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4" name="Text Placeholder 47">
            <a:extLst>
              <a:ext uri="{FF2B5EF4-FFF2-40B4-BE49-F238E27FC236}">
                <a16:creationId xmlns:a16="http://schemas.microsoft.com/office/drawing/2014/main" id="{2DC8B6F6-F23F-453C-9EA4-BCDEA5868ECF}"/>
              </a:ext>
            </a:extLst>
          </p:cNvPr>
          <p:cNvSpPr>
            <a:spLocks noGrp="1"/>
          </p:cNvSpPr>
          <p:nvPr>
            <p:ph type="body" sz="quarter" idx="16" hasCustomPrompt="1"/>
          </p:nvPr>
        </p:nvSpPr>
        <p:spPr>
          <a:xfrm>
            <a:off x="4788024"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5" name="Text Placeholder 47">
            <a:extLst>
              <a:ext uri="{FF2B5EF4-FFF2-40B4-BE49-F238E27FC236}">
                <a16:creationId xmlns:a16="http://schemas.microsoft.com/office/drawing/2014/main" id="{912DF793-3142-4454-A808-9A5D50212743}"/>
              </a:ext>
            </a:extLst>
          </p:cNvPr>
          <p:cNvSpPr>
            <a:spLocks noGrp="1"/>
          </p:cNvSpPr>
          <p:nvPr>
            <p:ph type="body" sz="quarter" idx="17" hasCustomPrompt="1"/>
          </p:nvPr>
        </p:nvSpPr>
        <p:spPr>
          <a:xfrm>
            <a:off x="7092280" y="4300411"/>
            <a:ext cx="1871662" cy="503238"/>
          </a:xfrm>
        </p:spPr>
        <p:txBody>
          <a:bodyPr anchor="ctr">
            <a:normAutofit/>
          </a:bodyPr>
          <a:lstStyle>
            <a:lvl1pPr marL="0" indent="0" algn="ctr">
              <a:buNone/>
              <a:defRPr sz="1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Result</a:t>
            </a:r>
            <a:endParaRPr lang="en-GB"/>
          </a:p>
        </p:txBody>
      </p:sp>
      <p:sp>
        <p:nvSpPr>
          <p:cNvPr id="56" name="Text Placeholder 47">
            <a:extLst>
              <a:ext uri="{FF2B5EF4-FFF2-40B4-BE49-F238E27FC236}">
                <a16:creationId xmlns:a16="http://schemas.microsoft.com/office/drawing/2014/main" id="{D5F3DF45-E83C-45BD-AA63-4B5B985644D3}"/>
              </a:ext>
            </a:extLst>
          </p:cNvPr>
          <p:cNvSpPr>
            <a:spLocks noGrp="1"/>
          </p:cNvSpPr>
          <p:nvPr>
            <p:ph type="body" sz="quarter" idx="18" hasCustomPrompt="1"/>
          </p:nvPr>
        </p:nvSpPr>
        <p:spPr>
          <a:xfrm>
            <a:off x="179512"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57" name="Text Placeholder 47">
            <a:extLst>
              <a:ext uri="{FF2B5EF4-FFF2-40B4-BE49-F238E27FC236}">
                <a16:creationId xmlns:a16="http://schemas.microsoft.com/office/drawing/2014/main" id="{168126AC-E409-4D91-B26C-C36F08CED64E}"/>
              </a:ext>
            </a:extLst>
          </p:cNvPr>
          <p:cNvSpPr>
            <a:spLocks noGrp="1"/>
          </p:cNvSpPr>
          <p:nvPr>
            <p:ph type="body" sz="quarter" idx="19" hasCustomPrompt="1"/>
          </p:nvPr>
        </p:nvSpPr>
        <p:spPr>
          <a:xfrm>
            <a:off x="179512"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58" name="Text Placeholder 47">
            <a:extLst>
              <a:ext uri="{FF2B5EF4-FFF2-40B4-BE49-F238E27FC236}">
                <a16:creationId xmlns:a16="http://schemas.microsoft.com/office/drawing/2014/main" id="{57F7419A-7EAC-4BC0-BD6C-291B568071CE}"/>
              </a:ext>
            </a:extLst>
          </p:cNvPr>
          <p:cNvSpPr>
            <a:spLocks noGrp="1"/>
          </p:cNvSpPr>
          <p:nvPr>
            <p:ph type="body" sz="quarter" idx="20" hasCustomPrompt="1"/>
          </p:nvPr>
        </p:nvSpPr>
        <p:spPr>
          <a:xfrm>
            <a:off x="179512"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2" name="Text Placeholder 47">
            <a:extLst>
              <a:ext uri="{FF2B5EF4-FFF2-40B4-BE49-F238E27FC236}">
                <a16:creationId xmlns:a16="http://schemas.microsoft.com/office/drawing/2014/main" id="{18FEAA6C-E6FA-4501-8E7C-D1A003F1ACD4}"/>
              </a:ext>
            </a:extLst>
          </p:cNvPr>
          <p:cNvSpPr>
            <a:spLocks noGrp="1"/>
          </p:cNvSpPr>
          <p:nvPr>
            <p:ph type="body" sz="quarter" idx="21" hasCustomPrompt="1"/>
          </p:nvPr>
        </p:nvSpPr>
        <p:spPr>
          <a:xfrm>
            <a:off x="2483768"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3" name="Text Placeholder 47">
            <a:extLst>
              <a:ext uri="{FF2B5EF4-FFF2-40B4-BE49-F238E27FC236}">
                <a16:creationId xmlns:a16="http://schemas.microsoft.com/office/drawing/2014/main" id="{F9F66E7B-86CA-4D18-8994-25A63DA2E3A2}"/>
              </a:ext>
            </a:extLst>
          </p:cNvPr>
          <p:cNvSpPr>
            <a:spLocks noGrp="1"/>
          </p:cNvSpPr>
          <p:nvPr>
            <p:ph type="body" sz="quarter" idx="22" hasCustomPrompt="1"/>
          </p:nvPr>
        </p:nvSpPr>
        <p:spPr>
          <a:xfrm>
            <a:off x="2483768"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64" name="Text Placeholder 47">
            <a:extLst>
              <a:ext uri="{FF2B5EF4-FFF2-40B4-BE49-F238E27FC236}">
                <a16:creationId xmlns:a16="http://schemas.microsoft.com/office/drawing/2014/main" id="{94E0570B-E72D-4197-AEC0-AA3BCAF999F2}"/>
              </a:ext>
            </a:extLst>
          </p:cNvPr>
          <p:cNvSpPr>
            <a:spLocks noGrp="1"/>
          </p:cNvSpPr>
          <p:nvPr>
            <p:ph type="body" sz="quarter" idx="23" hasCustomPrompt="1"/>
          </p:nvPr>
        </p:nvSpPr>
        <p:spPr>
          <a:xfrm>
            <a:off x="2483768"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5" name="Text Placeholder 47">
            <a:extLst>
              <a:ext uri="{FF2B5EF4-FFF2-40B4-BE49-F238E27FC236}">
                <a16:creationId xmlns:a16="http://schemas.microsoft.com/office/drawing/2014/main" id="{D3F9FD49-B795-410C-9B44-59138BA48E0E}"/>
              </a:ext>
            </a:extLst>
          </p:cNvPr>
          <p:cNvSpPr>
            <a:spLocks noGrp="1"/>
          </p:cNvSpPr>
          <p:nvPr>
            <p:ph type="body" sz="quarter" idx="24" hasCustomPrompt="1"/>
          </p:nvPr>
        </p:nvSpPr>
        <p:spPr>
          <a:xfrm>
            <a:off x="4788024"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6" name="Text Placeholder 47">
            <a:extLst>
              <a:ext uri="{FF2B5EF4-FFF2-40B4-BE49-F238E27FC236}">
                <a16:creationId xmlns:a16="http://schemas.microsoft.com/office/drawing/2014/main" id="{E6597BD1-8180-44AB-8CEA-AD57965B037B}"/>
              </a:ext>
            </a:extLst>
          </p:cNvPr>
          <p:cNvSpPr>
            <a:spLocks noGrp="1"/>
          </p:cNvSpPr>
          <p:nvPr>
            <p:ph type="body" sz="quarter" idx="25" hasCustomPrompt="1"/>
          </p:nvPr>
        </p:nvSpPr>
        <p:spPr>
          <a:xfrm>
            <a:off x="4788024"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67" name="Text Placeholder 47">
            <a:extLst>
              <a:ext uri="{FF2B5EF4-FFF2-40B4-BE49-F238E27FC236}">
                <a16:creationId xmlns:a16="http://schemas.microsoft.com/office/drawing/2014/main" id="{9BDC8C03-9F61-4290-8D5A-7D76C678949E}"/>
              </a:ext>
            </a:extLst>
          </p:cNvPr>
          <p:cNvSpPr>
            <a:spLocks noGrp="1"/>
          </p:cNvSpPr>
          <p:nvPr>
            <p:ph type="body" sz="quarter" idx="26" hasCustomPrompt="1"/>
          </p:nvPr>
        </p:nvSpPr>
        <p:spPr>
          <a:xfrm>
            <a:off x="4788024"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
        <p:nvSpPr>
          <p:cNvPr id="68" name="Text Placeholder 47">
            <a:extLst>
              <a:ext uri="{FF2B5EF4-FFF2-40B4-BE49-F238E27FC236}">
                <a16:creationId xmlns:a16="http://schemas.microsoft.com/office/drawing/2014/main" id="{9D362FE2-C50C-42A4-B122-77BD893C8606}"/>
              </a:ext>
            </a:extLst>
          </p:cNvPr>
          <p:cNvSpPr>
            <a:spLocks noGrp="1"/>
          </p:cNvSpPr>
          <p:nvPr>
            <p:ph type="body" sz="quarter" idx="27" hasCustomPrompt="1"/>
          </p:nvPr>
        </p:nvSpPr>
        <p:spPr>
          <a:xfrm>
            <a:off x="7092280" y="2140171"/>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Unit of Measure</a:t>
            </a:r>
            <a:endParaRPr lang="en-GB"/>
          </a:p>
        </p:txBody>
      </p:sp>
      <p:sp>
        <p:nvSpPr>
          <p:cNvPr id="69" name="Text Placeholder 47">
            <a:extLst>
              <a:ext uri="{FF2B5EF4-FFF2-40B4-BE49-F238E27FC236}">
                <a16:creationId xmlns:a16="http://schemas.microsoft.com/office/drawing/2014/main" id="{833104E7-DB93-4CAE-AD6F-20CA33F84F11}"/>
              </a:ext>
            </a:extLst>
          </p:cNvPr>
          <p:cNvSpPr>
            <a:spLocks noGrp="1"/>
          </p:cNvSpPr>
          <p:nvPr>
            <p:ph type="body" sz="quarter" idx="28" hasCustomPrompt="1"/>
          </p:nvPr>
        </p:nvSpPr>
        <p:spPr>
          <a:xfrm>
            <a:off x="7092280" y="293225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1</a:t>
            </a:r>
            <a:endParaRPr lang="en-GB"/>
          </a:p>
        </p:txBody>
      </p:sp>
      <p:sp>
        <p:nvSpPr>
          <p:cNvPr id="70" name="Text Placeholder 47">
            <a:extLst>
              <a:ext uri="{FF2B5EF4-FFF2-40B4-BE49-F238E27FC236}">
                <a16:creationId xmlns:a16="http://schemas.microsoft.com/office/drawing/2014/main" id="{BC87A368-8D26-477C-98CC-5D64ABF5ECB5}"/>
              </a:ext>
            </a:extLst>
          </p:cNvPr>
          <p:cNvSpPr>
            <a:spLocks noGrp="1"/>
          </p:cNvSpPr>
          <p:nvPr>
            <p:ph type="body" sz="quarter" idx="29" hasCustomPrompt="1"/>
          </p:nvPr>
        </p:nvSpPr>
        <p:spPr>
          <a:xfrm>
            <a:off x="7092280" y="3652339"/>
            <a:ext cx="1871662" cy="503238"/>
          </a:xfrm>
        </p:spPr>
        <p:txBody>
          <a:bodyPr anchor="ctr">
            <a:normAutofit/>
          </a:bodyPr>
          <a:lstStyle>
            <a:lvl1pPr marL="0" indent="0" algn="ctr">
              <a:buNone/>
              <a:defRPr sz="1400" b="1">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Fig 2</a:t>
            </a:r>
            <a:endParaRPr lang="en-GB"/>
          </a:p>
        </p:txBody>
      </p:sp>
    </p:spTree>
    <p:extLst>
      <p:ext uri="{BB962C8B-B14F-4D97-AF65-F5344CB8AC3E}">
        <p14:creationId xmlns:p14="http://schemas.microsoft.com/office/powerpoint/2010/main" val="2344305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3131A4-63EE-4306-808B-E18A9C716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708479" cy="5143502"/>
          </a:xfrm>
          <a:prstGeom prst="rect">
            <a:avLst/>
          </a:prstGeom>
        </p:spPr>
      </p:pic>
      <p:sp>
        <p:nvSpPr>
          <p:cNvPr id="24" name="Shape 314">
            <a:extLst>
              <a:ext uri="{FF2B5EF4-FFF2-40B4-BE49-F238E27FC236}">
                <a16:creationId xmlns:a16="http://schemas.microsoft.com/office/drawing/2014/main" id="{ABB11E01-7FF5-4EC7-AD5F-3DFF42734B68}"/>
              </a:ext>
            </a:extLst>
          </p:cNvPr>
          <p:cNvSpPr/>
          <p:nvPr userDrawn="1"/>
        </p:nvSpPr>
        <p:spPr>
          <a:xfrm>
            <a:off x="-1091" y="0"/>
            <a:ext cx="1709208" cy="5143500"/>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sp>
        <p:nvSpPr>
          <p:cNvPr id="2" name="Title 1">
            <a:extLst>
              <a:ext uri="{FF2B5EF4-FFF2-40B4-BE49-F238E27FC236}">
                <a16:creationId xmlns:a16="http://schemas.microsoft.com/office/drawing/2014/main" id="{A560279E-BC3D-45A9-A753-44D7C7CE5488}"/>
              </a:ext>
            </a:extLst>
          </p:cNvPr>
          <p:cNvSpPr>
            <a:spLocks noGrp="1"/>
          </p:cNvSpPr>
          <p:nvPr>
            <p:ph type="title" hasCustomPrompt="1"/>
          </p:nvPr>
        </p:nvSpPr>
        <p:spPr>
          <a:xfrm rot="16200000">
            <a:off x="-1168223" y="2191295"/>
            <a:ext cx="3909118" cy="637579"/>
          </a:xfrm>
        </p:spPr>
        <p:txBody>
          <a:bodyPr/>
          <a:lstStyle>
            <a:lvl1pPr algn="ctr">
              <a:defRPr>
                <a:solidFill>
                  <a:schemeClr val="bg1"/>
                </a:solidFill>
              </a:defRPr>
            </a:lvl1pPr>
          </a:lstStyle>
          <a:p>
            <a:r>
              <a:rPr lang="en-US"/>
              <a:t>Suitable for SWOT Analysis</a:t>
            </a:r>
            <a:endParaRPr lang="en-GB"/>
          </a:p>
        </p:txBody>
      </p:sp>
      <p:sp>
        <p:nvSpPr>
          <p:cNvPr id="3" name="Footer Placeholder 2">
            <a:extLst>
              <a:ext uri="{FF2B5EF4-FFF2-40B4-BE49-F238E27FC236}">
                <a16:creationId xmlns:a16="http://schemas.microsoft.com/office/drawing/2014/main" id="{DE6F4D91-6868-458B-93F8-26F3004B98A0}"/>
              </a:ext>
            </a:extLst>
          </p:cNvPr>
          <p:cNvSpPr>
            <a:spLocks noGrp="1"/>
          </p:cNvSpPr>
          <p:nvPr>
            <p:ph type="ftr" sz="quarter" idx="10"/>
          </p:nvPr>
        </p:nvSpPr>
        <p:spPr/>
        <p:txBody>
          <a:bodyPr/>
          <a:lstStyle/>
          <a:p>
            <a:endParaRPr lang="en-GB"/>
          </a:p>
        </p:txBody>
      </p:sp>
      <p:grpSp>
        <p:nvGrpSpPr>
          <p:cNvPr id="5" name="Shape 722">
            <a:extLst>
              <a:ext uri="{FF2B5EF4-FFF2-40B4-BE49-F238E27FC236}">
                <a16:creationId xmlns:a16="http://schemas.microsoft.com/office/drawing/2014/main" id="{391717AD-ADE7-421B-84A4-C4B6D61FB441}"/>
              </a:ext>
            </a:extLst>
          </p:cNvPr>
          <p:cNvGrpSpPr/>
          <p:nvPr userDrawn="1"/>
        </p:nvGrpSpPr>
        <p:grpSpPr>
          <a:xfrm>
            <a:off x="1708118" y="-1"/>
            <a:ext cx="7462720" cy="5167564"/>
            <a:chOff x="0" y="1380973"/>
            <a:chExt cx="7356114" cy="3795139"/>
          </a:xfrm>
        </p:grpSpPr>
        <p:sp>
          <p:nvSpPr>
            <p:cNvPr id="6" name="Shape 723">
              <a:extLst>
                <a:ext uri="{FF2B5EF4-FFF2-40B4-BE49-F238E27FC236}">
                  <a16:creationId xmlns:a16="http://schemas.microsoft.com/office/drawing/2014/main" id="{4509DB28-C2C3-409D-9437-619C2EC152DE}"/>
                </a:ext>
              </a:extLst>
            </p:cNvPr>
            <p:cNvSpPr/>
            <p:nvPr/>
          </p:nvSpPr>
          <p:spPr>
            <a:xfrm rot="10800000">
              <a:off x="0" y="1380974"/>
              <a:ext cx="3756506" cy="1903675"/>
            </a:xfrm>
            <a:prstGeom prst="rect">
              <a:avLst/>
            </a:prstGeom>
            <a:solidFill>
              <a:srgbClr val="1F497D"/>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7" name="Shape 724">
              <a:extLst>
                <a:ext uri="{FF2B5EF4-FFF2-40B4-BE49-F238E27FC236}">
                  <a16:creationId xmlns:a16="http://schemas.microsoft.com/office/drawing/2014/main" id="{19D364FC-8211-4E24-9C63-624D5D4C69A6}"/>
                </a:ext>
              </a:extLst>
            </p:cNvPr>
            <p:cNvSpPr/>
            <p:nvPr/>
          </p:nvSpPr>
          <p:spPr>
            <a:xfrm rot="10800000">
              <a:off x="0" y="3284648"/>
              <a:ext cx="3756508" cy="1888733"/>
            </a:xfrm>
            <a:prstGeom prst="rect">
              <a:avLst/>
            </a:prstGeom>
            <a:solidFill>
              <a:srgbClr val="118CDC"/>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8" name="Shape 725">
              <a:extLst>
                <a:ext uri="{FF2B5EF4-FFF2-40B4-BE49-F238E27FC236}">
                  <a16:creationId xmlns:a16="http://schemas.microsoft.com/office/drawing/2014/main" id="{45F2B79B-2CDD-4D1B-BBE6-817C5EA27CDC}"/>
                </a:ext>
              </a:extLst>
            </p:cNvPr>
            <p:cNvSpPr/>
            <p:nvPr/>
          </p:nvSpPr>
          <p:spPr>
            <a:xfrm rot="10800000" flipH="1">
              <a:off x="1689590" y="3254768"/>
              <a:ext cx="300074" cy="169914"/>
            </a:xfrm>
            <a:prstGeom prst="triangle">
              <a:avLst>
                <a:gd name="adj" fmla="val 50000"/>
              </a:avLst>
            </a:prstGeom>
            <a:solidFill>
              <a:srgbClr val="1F497D"/>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9" name="Shape 726">
              <a:extLst>
                <a:ext uri="{FF2B5EF4-FFF2-40B4-BE49-F238E27FC236}">
                  <a16:creationId xmlns:a16="http://schemas.microsoft.com/office/drawing/2014/main" id="{042A00EB-171D-4950-A9AF-AC028C6DC0FA}"/>
                </a:ext>
              </a:extLst>
            </p:cNvPr>
            <p:cNvSpPr/>
            <p:nvPr/>
          </p:nvSpPr>
          <p:spPr>
            <a:xfrm rot="10800000">
              <a:off x="3756507" y="3284647"/>
              <a:ext cx="3599607" cy="1891465"/>
            </a:xfrm>
            <a:prstGeom prst="rect">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10" name="Shape 727">
              <a:extLst>
                <a:ext uri="{FF2B5EF4-FFF2-40B4-BE49-F238E27FC236}">
                  <a16:creationId xmlns:a16="http://schemas.microsoft.com/office/drawing/2014/main" id="{C216B21A-4491-4C5A-A91F-E9BF1C9D1B1E}"/>
                </a:ext>
              </a:extLst>
            </p:cNvPr>
            <p:cNvSpPr/>
            <p:nvPr/>
          </p:nvSpPr>
          <p:spPr>
            <a:xfrm rot="10800000">
              <a:off x="3756507" y="1380973"/>
              <a:ext cx="3599607" cy="1903675"/>
            </a:xfrm>
            <a:prstGeom prst="rect">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chemeClr val="lt1"/>
                </a:solidFill>
                <a:latin typeface="Noto Sans"/>
                <a:ea typeface="Noto Sans"/>
                <a:cs typeface="Noto Sans"/>
                <a:sym typeface="Noto Sans"/>
              </a:endParaRPr>
            </a:p>
          </p:txBody>
        </p:sp>
        <p:sp>
          <p:nvSpPr>
            <p:cNvPr id="11" name="Shape 728">
              <a:extLst>
                <a:ext uri="{FF2B5EF4-FFF2-40B4-BE49-F238E27FC236}">
                  <a16:creationId xmlns:a16="http://schemas.microsoft.com/office/drawing/2014/main" id="{72071E50-97D4-46A9-AC34-F29CA8FD5A75}"/>
                </a:ext>
              </a:extLst>
            </p:cNvPr>
            <p:cNvSpPr/>
            <p:nvPr/>
          </p:nvSpPr>
          <p:spPr>
            <a:xfrm>
              <a:off x="5298716" y="3144618"/>
              <a:ext cx="300074" cy="169914"/>
            </a:xfrm>
            <a:prstGeom prst="triangle">
              <a:avLst>
                <a:gd name="adj" fmla="val 50000"/>
              </a:avLst>
            </a:prstGeom>
            <a:solidFill>
              <a:schemeClr val="accent3"/>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12" name="Shape 729">
              <a:extLst>
                <a:ext uri="{FF2B5EF4-FFF2-40B4-BE49-F238E27FC236}">
                  <a16:creationId xmlns:a16="http://schemas.microsoft.com/office/drawing/2014/main" id="{E3591717-2773-44E8-B9AE-1B315CA8B942}"/>
                </a:ext>
              </a:extLst>
            </p:cNvPr>
            <p:cNvSpPr/>
            <p:nvPr/>
          </p:nvSpPr>
          <p:spPr>
            <a:xfrm rot="-5400000">
              <a:off x="3538524" y="2233948"/>
              <a:ext cx="300074" cy="169914"/>
            </a:xfrm>
            <a:prstGeom prst="triangle">
              <a:avLst>
                <a:gd name="adj" fmla="val 50000"/>
              </a:avLst>
            </a:prstGeom>
            <a:solidFill>
              <a:srgbClr val="B5AA97"/>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sp>
          <p:nvSpPr>
            <p:cNvPr id="17" name="Shape 742">
              <a:extLst>
                <a:ext uri="{FF2B5EF4-FFF2-40B4-BE49-F238E27FC236}">
                  <a16:creationId xmlns:a16="http://schemas.microsoft.com/office/drawing/2014/main" id="{B528468B-F589-4381-8BAF-46CC6E3830CA}"/>
                </a:ext>
              </a:extLst>
            </p:cNvPr>
            <p:cNvSpPr/>
            <p:nvPr/>
          </p:nvSpPr>
          <p:spPr>
            <a:xfrm rot="5400000" flipH="1">
              <a:off x="3677964" y="4055531"/>
              <a:ext cx="300074" cy="169914"/>
            </a:xfrm>
            <a:prstGeom prst="triangle">
              <a:avLst>
                <a:gd name="adj" fmla="val 50000"/>
              </a:avLst>
            </a:prstGeom>
            <a:solidFill>
              <a:srgbClr val="118CDC"/>
            </a:solidFill>
            <a:ln>
              <a:noFill/>
            </a:ln>
          </p:spPr>
          <p:txBody>
            <a:bodyPr wrap="square" lIns="68575" tIns="34275" rIns="68575" bIns="34275" anchor="ctr" anchorCtr="0">
              <a:noAutofit/>
            </a:bodyPr>
            <a:lstStyle/>
            <a:p>
              <a:pPr marL="0" marR="0" lvl="0" indent="0" algn="ctr" rtl="0">
                <a:spcBef>
                  <a:spcPts val="0"/>
                </a:spcBef>
                <a:buSzPct val="25000"/>
                <a:buNone/>
              </a:pPr>
              <a:endParaRPr sz="14900">
                <a:solidFill>
                  <a:srgbClr val="F2F2F2"/>
                </a:solidFill>
                <a:latin typeface="Noto Sans"/>
                <a:ea typeface="Noto Sans"/>
                <a:cs typeface="Noto Sans"/>
                <a:sym typeface="Noto Sans"/>
              </a:endParaRPr>
            </a:p>
          </p:txBody>
        </p:sp>
      </p:grpSp>
      <p:sp>
        <p:nvSpPr>
          <p:cNvPr id="28" name="Text Placeholder 27">
            <a:extLst>
              <a:ext uri="{FF2B5EF4-FFF2-40B4-BE49-F238E27FC236}">
                <a16:creationId xmlns:a16="http://schemas.microsoft.com/office/drawing/2014/main" id="{69E1F714-CCF9-4FE8-85F5-328097DA3A5B}"/>
              </a:ext>
            </a:extLst>
          </p:cNvPr>
          <p:cNvSpPr>
            <a:spLocks noGrp="1"/>
          </p:cNvSpPr>
          <p:nvPr>
            <p:ph type="body" sz="quarter" idx="12"/>
          </p:nvPr>
        </p:nvSpPr>
        <p:spPr>
          <a:xfrm>
            <a:off x="2051720" y="33950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29" name="Text Placeholder 27">
            <a:extLst>
              <a:ext uri="{FF2B5EF4-FFF2-40B4-BE49-F238E27FC236}">
                <a16:creationId xmlns:a16="http://schemas.microsoft.com/office/drawing/2014/main" id="{567ED916-C36B-4425-AF6D-2714FE2950D2}"/>
              </a:ext>
            </a:extLst>
          </p:cNvPr>
          <p:cNvSpPr>
            <a:spLocks noGrp="1"/>
          </p:cNvSpPr>
          <p:nvPr>
            <p:ph type="body" sz="quarter" idx="13"/>
          </p:nvPr>
        </p:nvSpPr>
        <p:spPr>
          <a:xfrm>
            <a:off x="2051720" y="69954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0" name="Text Placeholder 27">
            <a:extLst>
              <a:ext uri="{FF2B5EF4-FFF2-40B4-BE49-F238E27FC236}">
                <a16:creationId xmlns:a16="http://schemas.microsoft.com/office/drawing/2014/main" id="{A8D6D65A-62C6-45D3-B36F-31018D176A1A}"/>
              </a:ext>
            </a:extLst>
          </p:cNvPr>
          <p:cNvSpPr>
            <a:spLocks noGrp="1"/>
          </p:cNvSpPr>
          <p:nvPr>
            <p:ph type="body" sz="quarter" idx="14"/>
          </p:nvPr>
        </p:nvSpPr>
        <p:spPr>
          <a:xfrm>
            <a:off x="5796136" y="33950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1" name="Text Placeholder 27">
            <a:extLst>
              <a:ext uri="{FF2B5EF4-FFF2-40B4-BE49-F238E27FC236}">
                <a16:creationId xmlns:a16="http://schemas.microsoft.com/office/drawing/2014/main" id="{340F5DC6-9E31-4B79-BB76-33A01B95E398}"/>
              </a:ext>
            </a:extLst>
          </p:cNvPr>
          <p:cNvSpPr>
            <a:spLocks noGrp="1"/>
          </p:cNvSpPr>
          <p:nvPr>
            <p:ph type="body" sz="quarter" idx="15"/>
          </p:nvPr>
        </p:nvSpPr>
        <p:spPr>
          <a:xfrm>
            <a:off x="5796136" y="69954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2" name="Text Placeholder 27">
            <a:extLst>
              <a:ext uri="{FF2B5EF4-FFF2-40B4-BE49-F238E27FC236}">
                <a16:creationId xmlns:a16="http://schemas.microsoft.com/office/drawing/2014/main" id="{9F999906-9AD3-4DB0-A5B6-557109A6D5B2}"/>
              </a:ext>
            </a:extLst>
          </p:cNvPr>
          <p:cNvSpPr>
            <a:spLocks noGrp="1"/>
          </p:cNvSpPr>
          <p:nvPr>
            <p:ph type="body" sz="quarter" idx="16"/>
          </p:nvPr>
        </p:nvSpPr>
        <p:spPr>
          <a:xfrm>
            <a:off x="5796136" y="285978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3" name="Text Placeholder 27">
            <a:extLst>
              <a:ext uri="{FF2B5EF4-FFF2-40B4-BE49-F238E27FC236}">
                <a16:creationId xmlns:a16="http://schemas.microsoft.com/office/drawing/2014/main" id="{A068D2BB-11FE-4868-8307-CCA634B09D85}"/>
              </a:ext>
            </a:extLst>
          </p:cNvPr>
          <p:cNvSpPr>
            <a:spLocks noGrp="1"/>
          </p:cNvSpPr>
          <p:nvPr>
            <p:ph type="body" sz="quarter" idx="17"/>
          </p:nvPr>
        </p:nvSpPr>
        <p:spPr>
          <a:xfrm>
            <a:off x="5796136" y="321982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4" name="Text Placeholder 27">
            <a:extLst>
              <a:ext uri="{FF2B5EF4-FFF2-40B4-BE49-F238E27FC236}">
                <a16:creationId xmlns:a16="http://schemas.microsoft.com/office/drawing/2014/main" id="{747D6B01-50FF-49C0-ACE6-99B3FECAF9F0}"/>
              </a:ext>
            </a:extLst>
          </p:cNvPr>
          <p:cNvSpPr>
            <a:spLocks noGrp="1"/>
          </p:cNvSpPr>
          <p:nvPr>
            <p:ph type="body" sz="quarter" idx="18"/>
          </p:nvPr>
        </p:nvSpPr>
        <p:spPr>
          <a:xfrm>
            <a:off x="2051720" y="2859782"/>
            <a:ext cx="3096343" cy="360362"/>
          </a:xfrm>
        </p:spPr>
        <p:txBody>
          <a:bodyPr/>
          <a:lstStyle>
            <a:lvl1pPr marL="0" indent="0">
              <a:buFontTx/>
              <a:buNone/>
              <a:defRPr b="1">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
        <p:nvSpPr>
          <p:cNvPr id="35" name="Text Placeholder 27">
            <a:extLst>
              <a:ext uri="{FF2B5EF4-FFF2-40B4-BE49-F238E27FC236}">
                <a16:creationId xmlns:a16="http://schemas.microsoft.com/office/drawing/2014/main" id="{C9AB71B9-DE4F-45E6-8FA6-D735A49F61DF}"/>
              </a:ext>
            </a:extLst>
          </p:cNvPr>
          <p:cNvSpPr>
            <a:spLocks noGrp="1"/>
          </p:cNvSpPr>
          <p:nvPr>
            <p:ph type="body" sz="quarter" idx="19"/>
          </p:nvPr>
        </p:nvSpPr>
        <p:spPr>
          <a:xfrm>
            <a:off x="2051720" y="3219822"/>
            <a:ext cx="3096343" cy="1584176"/>
          </a:xfrm>
        </p:spPr>
        <p:txBody>
          <a:bodyPr>
            <a:normAutofit/>
          </a:bodyPr>
          <a:lstStyle>
            <a:lvl1pPr marL="285750" indent="-285750">
              <a:buClr>
                <a:schemeClr val="bg1"/>
              </a:buClr>
              <a:buFont typeface="Arial" panose="020B0604020202020204" pitchFamily="34" charset="0"/>
              <a:buChar char="•"/>
              <a:defRPr sz="1200" b="0">
                <a:solidFill>
                  <a:schemeClr val="bg1"/>
                </a:solidFill>
              </a:defRPr>
            </a:lvl1pPr>
            <a:lvl2pPr marL="457161" indent="0">
              <a:buFontTx/>
              <a:buNone/>
              <a:defRPr>
                <a:solidFill>
                  <a:schemeClr val="bg1"/>
                </a:solidFill>
              </a:defRPr>
            </a:lvl2pPr>
            <a:lvl3pPr marL="914321" indent="0">
              <a:buFontTx/>
              <a:buNone/>
              <a:defRPr>
                <a:solidFill>
                  <a:schemeClr val="bg1"/>
                </a:solidFill>
              </a:defRPr>
            </a:lvl3pPr>
            <a:lvl4pPr marL="1371482" indent="0">
              <a:buFontTx/>
              <a:buNone/>
              <a:defRPr>
                <a:solidFill>
                  <a:schemeClr val="bg1"/>
                </a:solidFill>
              </a:defRPr>
            </a:lvl4pPr>
            <a:lvl5pPr marL="1828642" indent="0">
              <a:buFontTx/>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42278275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Star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D09CA7-60A3-41A7-B0A5-2E560BAEE277}"/>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5" name="Shape 313">
            <a:extLst>
              <a:ext uri="{FF2B5EF4-FFF2-40B4-BE49-F238E27FC236}">
                <a16:creationId xmlns:a16="http://schemas.microsoft.com/office/drawing/2014/main" id="{BD2BBEA3-C5C8-42DE-8504-FAF9204926D0}"/>
              </a:ext>
            </a:extLst>
          </p:cNvPr>
          <p:cNvPicPr preferRelativeResize="0"/>
          <p:nvPr userDrawn="1"/>
        </p:nvPicPr>
        <p:blipFill rotWithShape="1">
          <a:blip r:embed="rId2">
            <a:alphaModFix/>
          </a:blip>
          <a:srcRect/>
          <a:stretch/>
        </p:blipFill>
        <p:spPr>
          <a:xfrm>
            <a:off x="0" y="-14051"/>
            <a:ext cx="9144000" cy="1735694"/>
          </a:xfrm>
          <a:prstGeom prst="rect">
            <a:avLst/>
          </a:prstGeom>
          <a:noFill/>
          <a:ln>
            <a:noFill/>
          </a:ln>
        </p:spPr>
      </p:pic>
      <p:sp>
        <p:nvSpPr>
          <p:cNvPr id="6" name="Shape 314">
            <a:extLst>
              <a:ext uri="{FF2B5EF4-FFF2-40B4-BE49-F238E27FC236}">
                <a16:creationId xmlns:a16="http://schemas.microsoft.com/office/drawing/2014/main" id="{538AA846-A771-4A88-A01E-C3C916CC1085}"/>
              </a:ext>
            </a:extLst>
          </p:cNvPr>
          <p:cNvSpPr/>
          <p:nvPr userDrawn="1"/>
        </p:nvSpPr>
        <p:spPr>
          <a:xfrm>
            <a:off x="-1091" y="-20191"/>
            <a:ext cx="9144000" cy="1743835"/>
          </a:xfrm>
          <a:prstGeom prst="rect">
            <a:avLst/>
          </a:prstGeom>
          <a:solidFill>
            <a:schemeClr val="accent1">
              <a:alpha val="56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Arial"/>
              <a:ea typeface="Arial"/>
              <a:cs typeface="Arial"/>
              <a:sym typeface="Arial"/>
            </a:endParaRPr>
          </a:p>
        </p:txBody>
      </p:sp>
      <p:grpSp>
        <p:nvGrpSpPr>
          <p:cNvPr id="7" name="Shape 315">
            <a:extLst>
              <a:ext uri="{FF2B5EF4-FFF2-40B4-BE49-F238E27FC236}">
                <a16:creationId xmlns:a16="http://schemas.microsoft.com/office/drawing/2014/main" id="{CA4D0AD2-8093-4947-B178-67A17B2C7369}"/>
              </a:ext>
            </a:extLst>
          </p:cNvPr>
          <p:cNvGrpSpPr/>
          <p:nvPr userDrawn="1"/>
        </p:nvGrpSpPr>
        <p:grpSpPr>
          <a:xfrm>
            <a:off x="3026153" y="670"/>
            <a:ext cx="3019017" cy="2892335"/>
            <a:chOff x="3026153" y="0"/>
            <a:chExt cx="3019017" cy="2893088"/>
          </a:xfrm>
        </p:grpSpPr>
        <p:sp>
          <p:nvSpPr>
            <p:cNvPr id="8" name="Shape 316">
              <a:extLst>
                <a:ext uri="{FF2B5EF4-FFF2-40B4-BE49-F238E27FC236}">
                  <a16:creationId xmlns:a16="http://schemas.microsoft.com/office/drawing/2014/main" id="{94E8F89D-C58F-4DB4-A88F-30129FD318DE}"/>
                </a:ext>
              </a:extLst>
            </p:cNvPr>
            <p:cNvSpPr/>
            <p:nvPr/>
          </p:nvSpPr>
          <p:spPr>
            <a:xfrm>
              <a:off x="3090785" y="0"/>
              <a:ext cx="2889758" cy="2893088"/>
            </a:xfrm>
            <a:prstGeom prst="ellipse">
              <a:avLst/>
            </a:prstGeom>
            <a:solidFill>
              <a:schemeClr val="accent1">
                <a:alpha val="6500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9" name="Shape 317">
              <a:extLst>
                <a:ext uri="{FF2B5EF4-FFF2-40B4-BE49-F238E27FC236}">
                  <a16:creationId xmlns:a16="http://schemas.microsoft.com/office/drawing/2014/main" id="{44376B94-07BF-41F0-92BA-AD8A96AACDAE}"/>
                </a:ext>
              </a:extLst>
            </p:cNvPr>
            <p:cNvSpPr/>
            <p:nvPr/>
          </p:nvSpPr>
          <p:spPr>
            <a:xfrm>
              <a:off x="3335252" y="244748"/>
              <a:ext cx="2400824" cy="2403591"/>
            </a:xfrm>
            <a:prstGeom prst="ellipse">
              <a:avLst/>
            </a:prstGeom>
            <a:solidFill>
              <a:schemeClr val="lt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10" name="Shape 318">
              <a:extLst>
                <a:ext uri="{FF2B5EF4-FFF2-40B4-BE49-F238E27FC236}">
                  <a16:creationId xmlns:a16="http://schemas.microsoft.com/office/drawing/2014/main" id="{870554CB-85D4-4490-A4BC-AB745EE6FEAA}"/>
                </a:ext>
              </a:extLst>
            </p:cNvPr>
            <p:cNvSpPr txBox="1"/>
            <p:nvPr/>
          </p:nvSpPr>
          <p:spPr>
            <a:xfrm>
              <a:off x="3026153" y="1015656"/>
              <a:ext cx="3019017" cy="745832"/>
            </a:xfrm>
            <a:prstGeom prst="rect">
              <a:avLst/>
            </a:prstGeom>
            <a:noFill/>
            <a:ln>
              <a:noFill/>
            </a:ln>
          </p:spPr>
          <p:txBody>
            <a:bodyPr wrap="square" lIns="68575" tIns="34275" rIns="68575" bIns="34275" anchor="t" anchorCtr="0">
              <a:noAutofit/>
            </a:bodyPr>
            <a:lstStyle/>
            <a:p>
              <a:pPr marL="0" marR="0" lvl="0" indent="0" algn="ctr" rtl="0">
                <a:lnSpc>
                  <a:spcPct val="199950"/>
                </a:lnSpc>
                <a:spcBef>
                  <a:spcPts val="0"/>
                </a:spcBef>
                <a:buSzPct val="25000"/>
                <a:buNone/>
              </a:pPr>
              <a:r>
                <a:rPr lang="en" sz="3000" b="1">
                  <a:solidFill>
                    <a:schemeClr val="dk1"/>
                  </a:solidFill>
                  <a:latin typeface="Noto Sans"/>
                  <a:ea typeface="Noto Sans"/>
                  <a:cs typeface="Noto Sans"/>
                  <a:sym typeface="Noto Sans"/>
                </a:rPr>
                <a:t>Timeline</a:t>
              </a:r>
            </a:p>
          </p:txBody>
        </p:sp>
      </p:grpSp>
      <p:cxnSp>
        <p:nvCxnSpPr>
          <p:cNvPr id="11" name="Shape 319">
            <a:extLst>
              <a:ext uri="{FF2B5EF4-FFF2-40B4-BE49-F238E27FC236}">
                <a16:creationId xmlns:a16="http://schemas.microsoft.com/office/drawing/2014/main" id="{6CDC81A1-F7EF-4832-941E-A38A3814BBBF}"/>
              </a:ext>
            </a:extLst>
          </p:cNvPr>
          <p:cNvCxnSpPr/>
          <p:nvPr userDrawn="1"/>
        </p:nvCxnSpPr>
        <p:spPr>
          <a:xfrm>
            <a:off x="4541721" y="2973209"/>
            <a:ext cx="0" cy="2169621"/>
          </a:xfrm>
          <a:prstGeom prst="straightConnector1">
            <a:avLst/>
          </a:prstGeom>
          <a:noFill/>
          <a:ln w="63500" cap="rnd" cmpd="sng">
            <a:solidFill>
              <a:schemeClr val="accent2"/>
            </a:solidFill>
            <a:prstDash val="dot"/>
            <a:round/>
            <a:headEnd type="none" w="med" len="med"/>
            <a:tailEnd type="none" w="med" len="med"/>
          </a:ln>
        </p:spPr>
      </p:cxnSp>
      <p:sp>
        <p:nvSpPr>
          <p:cNvPr id="14" name="Title 1">
            <a:extLst>
              <a:ext uri="{FF2B5EF4-FFF2-40B4-BE49-F238E27FC236}">
                <a16:creationId xmlns:a16="http://schemas.microsoft.com/office/drawing/2014/main" id="{35EA82A1-448A-4A88-A1F8-639CD5BBFBC0}"/>
              </a:ext>
            </a:extLst>
          </p:cNvPr>
          <p:cNvSpPr txBox="1">
            <a:spLocks/>
          </p:cNvSpPr>
          <p:nvPr userDrawn="1"/>
        </p:nvSpPr>
        <p:spPr>
          <a:xfrm>
            <a:off x="5076056" y="4155926"/>
            <a:ext cx="1800200" cy="349547"/>
          </a:xfrm>
          <a:prstGeom prst="rect">
            <a:avLst/>
          </a:prstGeom>
        </p:spPr>
        <p:txBody>
          <a:bodyPr vert="horz" lIns="91432" tIns="45716" rIns="91432" bIns="45716" rtlCol="0" anchor="ctr">
            <a:noAutofit/>
          </a:bodyPr>
          <a:lstStyle>
            <a:lvl1pPr algn="l" defTabSz="914321" rtl="0" eaLnBrk="1" latinLnBrk="0" hangingPunct="1">
              <a:spcBef>
                <a:spcPct val="0"/>
              </a:spcBef>
              <a:buNone/>
              <a:defRPr sz="1100" b="1" kern="1200">
                <a:solidFill>
                  <a:schemeClr val="tx1"/>
                </a:solidFill>
                <a:latin typeface="Noto Sans" panose="020B0502040504020204" pitchFamily="34"/>
                <a:ea typeface="Noto Sans" panose="020B0502040504020204" pitchFamily="34"/>
                <a:cs typeface="Noto Sans" panose="020B0502040504020204" pitchFamily="34"/>
              </a:defRPr>
            </a:lvl1pPr>
          </a:lstStyle>
          <a:p>
            <a:endParaRPr lang="en-GB"/>
          </a:p>
        </p:txBody>
      </p:sp>
      <p:sp>
        <p:nvSpPr>
          <p:cNvPr id="16" name="Text Placeholder 15">
            <a:extLst>
              <a:ext uri="{FF2B5EF4-FFF2-40B4-BE49-F238E27FC236}">
                <a16:creationId xmlns:a16="http://schemas.microsoft.com/office/drawing/2014/main" id="{8BC55DCC-76B6-4215-ACE3-3B071EE00EC0}"/>
              </a:ext>
            </a:extLst>
          </p:cNvPr>
          <p:cNvSpPr>
            <a:spLocks noGrp="1"/>
          </p:cNvSpPr>
          <p:nvPr>
            <p:ph type="body" sz="quarter" idx="12" hasCustomPrompt="1"/>
          </p:nvPr>
        </p:nvSpPr>
        <p:spPr>
          <a:xfrm>
            <a:off x="4932040" y="3219822"/>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17" name="Text Placeholder 15">
            <a:extLst>
              <a:ext uri="{FF2B5EF4-FFF2-40B4-BE49-F238E27FC236}">
                <a16:creationId xmlns:a16="http://schemas.microsoft.com/office/drawing/2014/main" id="{4710E5F9-C54C-4A4D-A211-06129FE6DCD1}"/>
              </a:ext>
            </a:extLst>
          </p:cNvPr>
          <p:cNvSpPr>
            <a:spLocks noGrp="1"/>
          </p:cNvSpPr>
          <p:nvPr>
            <p:ph type="body" sz="quarter" idx="13" hasCustomPrompt="1"/>
          </p:nvPr>
        </p:nvSpPr>
        <p:spPr>
          <a:xfrm>
            <a:off x="1331640" y="4227934"/>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Tree>
    <p:extLst>
      <p:ext uri="{BB962C8B-B14F-4D97-AF65-F5344CB8AC3E}">
        <p14:creationId xmlns:p14="http://schemas.microsoft.com/office/powerpoint/2010/main" val="289881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Bod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4B6F55-600E-48B4-AB4E-0F76489E4738}"/>
              </a:ext>
            </a:extLst>
          </p:cNvPr>
          <p:cNvSpPr>
            <a:spLocks noGrp="1"/>
          </p:cNvSpPr>
          <p:nvPr>
            <p:ph type="sldNum" sz="quarter" idx="11"/>
          </p:nvPr>
        </p:nvSpPr>
        <p:spPr/>
        <p:txBody>
          <a:bodyPr/>
          <a:lstStyle/>
          <a:p>
            <a:fld id="{D6E8A25D-1839-44AB-86BC-2BEFEBE40DCC}" type="slidenum">
              <a:rPr lang="en-GB" smtClean="0"/>
              <a:pPr/>
              <a:t>‹#›</a:t>
            </a:fld>
            <a:endParaRPr lang="en-GB"/>
          </a:p>
        </p:txBody>
      </p:sp>
      <p:cxnSp>
        <p:nvCxnSpPr>
          <p:cNvPr id="5" name="Shape 326">
            <a:extLst>
              <a:ext uri="{FF2B5EF4-FFF2-40B4-BE49-F238E27FC236}">
                <a16:creationId xmlns:a16="http://schemas.microsoft.com/office/drawing/2014/main" id="{65DC92CD-B8AA-4248-A9E2-5F2C44CE495A}"/>
              </a:ext>
            </a:extLst>
          </p:cNvPr>
          <p:cNvCxnSpPr/>
          <p:nvPr userDrawn="1"/>
        </p:nvCxnSpPr>
        <p:spPr>
          <a:xfrm>
            <a:off x="4541721" y="55157"/>
            <a:ext cx="0" cy="5087674"/>
          </a:xfrm>
          <a:prstGeom prst="straightConnector1">
            <a:avLst/>
          </a:prstGeom>
          <a:noFill/>
          <a:ln w="63500" cap="rnd" cmpd="sng">
            <a:solidFill>
              <a:schemeClr val="tx2"/>
            </a:solidFill>
            <a:prstDash val="dot"/>
            <a:round/>
            <a:headEnd type="none" w="med" len="med"/>
            <a:tailEnd type="none" w="med" len="med"/>
          </a:ln>
        </p:spPr>
      </p:cxnSp>
      <p:sp>
        <p:nvSpPr>
          <p:cNvPr id="6" name="Text Placeholder 15">
            <a:extLst>
              <a:ext uri="{FF2B5EF4-FFF2-40B4-BE49-F238E27FC236}">
                <a16:creationId xmlns:a16="http://schemas.microsoft.com/office/drawing/2014/main" id="{B94753B9-050C-4F0B-A7AA-FC29CCA5B729}"/>
              </a:ext>
            </a:extLst>
          </p:cNvPr>
          <p:cNvSpPr>
            <a:spLocks noGrp="1"/>
          </p:cNvSpPr>
          <p:nvPr>
            <p:ph type="body" sz="quarter" idx="12" hasCustomPrompt="1"/>
          </p:nvPr>
        </p:nvSpPr>
        <p:spPr>
          <a:xfrm>
            <a:off x="4932040" y="2643758"/>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7" name="Text Placeholder 15">
            <a:extLst>
              <a:ext uri="{FF2B5EF4-FFF2-40B4-BE49-F238E27FC236}">
                <a16:creationId xmlns:a16="http://schemas.microsoft.com/office/drawing/2014/main" id="{43DED6F8-A643-440E-BB97-12C84E3FBE85}"/>
              </a:ext>
            </a:extLst>
          </p:cNvPr>
          <p:cNvSpPr>
            <a:spLocks noGrp="1"/>
          </p:cNvSpPr>
          <p:nvPr>
            <p:ph type="body" sz="quarter" idx="13" hasCustomPrompt="1"/>
          </p:nvPr>
        </p:nvSpPr>
        <p:spPr>
          <a:xfrm>
            <a:off x="1331640" y="3651870"/>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8" name="Text Placeholder 15">
            <a:extLst>
              <a:ext uri="{FF2B5EF4-FFF2-40B4-BE49-F238E27FC236}">
                <a16:creationId xmlns:a16="http://schemas.microsoft.com/office/drawing/2014/main" id="{866F8FF8-416B-48E8-A2BC-6793F9410B66}"/>
              </a:ext>
            </a:extLst>
          </p:cNvPr>
          <p:cNvSpPr>
            <a:spLocks noGrp="1"/>
          </p:cNvSpPr>
          <p:nvPr>
            <p:ph type="body" sz="quarter" idx="14" hasCustomPrompt="1"/>
          </p:nvPr>
        </p:nvSpPr>
        <p:spPr>
          <a:xfrm>
            <a:off x="4860032" y="699542"/>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9" name="Text Placeholder 15">
            <a:extLst>
              <a:ext uri="{FF2B5EF4-FFF2-40B4-BE49-F238E27FC236}">
                <a16:creationId xmlns:a16="http://schemas.microsoft.com/office/drawing/2014/main" id="{502B294B-1E65-421E-8718-A3D001ED91F7}"/>
              </a:ext>
            </a:extLst>
          </p:cNvPr>
          <p:cNvSpPr>
            <a:spLocks noGrp="1"/>
          </p:cNvSpPr>
          <p:nvPr>
            <p:ph type="body" sz="quarter" idx="15" hasCustomPrompt="1"/>
          </p:nvPr>
        </p:nvSpPr>
        <p:spPr>
          <a:xfrm>
            <a:off x="1259632" y="1707654"/>
            <a:ext cx="2879080" cy="431800"/>
          </a:xfrm>
        </p:spPr>
        <p:txBody>
          <a:bodyPr>
            <a:noAutofit/>
          </a:bodyPr>
          <a:lstStyle>
            <a:lvl1pPr marL="0" indent="0" algn="r">
              <a:buNone/>
              <a:defRPr sz="1200" b="1">
                <a:solidFill>
                  <a:schemeClr val="tx1"/>
                </a:solidFill>
              </a:defRPr>
            </a:lvl1pPr>
            <a:lvl2pPr marL="0" indent="0" algn="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Tree>
    <p:extLst>
      <p:ext uri="{BB962C8B-B14F-4D97-AF65-F5344CB8AC3E}">
        <p14:creationId xmlns:p14="http://schemas.microsoft.com/office/powerpoint/2010/main" val="1110261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Fin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66E796-E782-43AD-B45E-167D11EF144B}"/>
              </a:ext>
            </a:extLst>
          </p:cNvPr>
          <p:cNvSpPr>
            <a:spLocks noGrp="1"/>
          </p:cNvSpPr>
          <p:nvPr>
            <p:ph type="sldNum" sz="quarter" idx="11"/>
          </p:nvPr>
        </p:nvSpPr>
        <p:spPr/>
        <p:txBody>
          <a:bodyPr/>
          <a:lstStyle/>
          <a:p>
            <a:fld id="{D6E8A25D-1839-44AB-86BC-2BEFEBE40DCC}" type="slidenum">
              <a:rPr lang="en-GB" smtClean="0"/>
              <a:pPr/>
              <a:t>‹#›</a:t>
            </a:fld>
            <a:endParaRPr lang="en-GB"/>
          </a:p>
        </p:txBody>
      </p:sp>
      <p:cxnSp>
        <p:nvCxnSpPr>
          <p:cNvPr id="5" name="Shape 337">
            <a:extLst>
              <a:ext uri="{FF2B5EF4-FFF2-40B4-BE49-F238E27FC236}">
                <a16:creationId xmlns:a16="http://schemas.microsoft.com/office/drawing/2014/main" id="{C3FCFAAA-792C-4AD6-ADB3-BB7856C10F8D}"/>
              </a:ext>
            </a:extLst>
          </p:cNvPr>
          <p:cNvCxnSpPr/>
          <p:nvPr userDrawn="1"/>
        </p:nvCxnSpPr>
        <p:spPr>
          <a:xfrm>
            <a:off x="4572000" y="0"/>
            <a:ext cx="0" cy="2157304"/>
          </a:xfrm>
          <a:prstGeom prst="straightConnector1">
            <a:avLst/>
          </a:prstGeom>
          <a:noFill/>
          <a:ln w="63500" cap="rnd" cmpd="sng">
            <a:solidFill>
              <a:schemeClr val="tx2"/>
            </a:solidFill>
            <a:prstDash val="dot"/>
            <a:round/>
            <a:headEnd type="none" w="med" len="med"/>
            <a:tailEnd type="none" w="med" len="med"/>
          </a:ln>
        </p:spPr>
      </p:cxnSp>
      <p:grpSp>
        <p:nvGrpSpPr>
          <p:cNvPr id="6" name="Shape 338">
            <a:extLst>
              <a:ext uri="{FF2B5EF4-FFF2-40B4-BE49-F238E27FC236}">
                <a16:creationId xmlns:a16="http://schemas.microsoft.com/office/drawing/2014/main" id="{42ABF614-BA10-4812-BA2A-083D89EBFD33}"/>
              </a:ext>
            </a:extLst>
          </p:cNvPr>
          <p:cNvGrpSpPr/>
          <p:nvPr userDrawn="1"/>
        </p:nvGrpSpPr>
        <p:grpSpPr>
          <a:xfrm>
            <a:off x="4108951" y="2206497"/>
            <a:ext cx="957580" cy="975225"/>
            <a:chOff x="3207689" y="1"/>
            <a:chExt cx="3018900" cy="3075331"/>
          </a:xfrm>
        </p:grpSpPr>
        <p:sp>
          <p:nvSpPr>
            <p:cNvPr id="7" name="Shape 339">
              <a:extLst>
                <a:ext uri="{FF2B5EF4-FFF2-40B4-BE49-F238E27FC236}">
                  <a16:creationId xmlns:a16="http://schemas.microsoft.com/office/drawing/2014/main" id="{EDD5982B-35B5-47D9-BEDA-746230F4189C}"/>
                </a:ext>
              </a:extLst>
            </p:cNvPr>
            <p:cNvSpPr/>
            <p:nvPr/>
          </p:nvSpPr>
          <p:spPr>
            <a:xfrm>
              <a:off x="3207689" y="1"/>
              <a:ext cx="2889758" cy="2893087"/>
            </a:xfrm>
            <a:prstGeom prst="ellipse">
              <a:avLst/>
            </a:prstGeom>
            <a:solidFill>
              <a:schemeClr val="tx2"/>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8" name="Shape 340">
              <a:extLst>
                <a:ext uri="{FF2B5EF4-FFF2-40B4-BE49-F238E27FC236}">
                  <a16:creationId xmlns:a16="http://schemas.microsoft.com/office/drawing/2014/main" id="{1204ACCE-D86D-4499-BC3C-5A9D4BE1CA00}"/>
                </a:ext>
              </a:extLst>
            </p:cNvPr>
            <p:cNvSpPr/>
            <p:nvPr/>
          </p:nvSpPr>
          <p:spPr>
            <a:xfrm>
              <a:off x="3452157" y="244748"/>
              <a:ext cx="2400824" cy="2403591"/>
            </a:xfrm>
            <a:prstGeom prst="ellipse">
              <a:avLst/>
            </a:prstGeom>
            <a:solidFill>
              <a:schemeClr val="lt1"/>
            </a:solidFill>
            <a:ln>
              <a:noFill/>
            </a:ln>
          </p:spPr>
          <p:txBody>
            <a:bodyPr wrap="square" lIns="68575" tIns="34275" rIns="68575" bIns="34275" anchor="ctr" anchorCtr="0">
              <a:noAutofit/>
            </a:bodyPr>
            <a:lstStyle/>
            <a:p>
              <a:pPr marL="0" marR="0" lvl="0" indent="0" algn="ctr" rtl="0">
                <a:spcBef>
                  <a:spcPts val="0"/>
                </a:spcBef>
                <a:buSzPct val="25000"/>
                <a:buNone/>
              </a:pPr>
              <a:endParaRPr sz="1200">
                <a:solidFill>
                  <a:srgbClr val="595959"/>
                </a:solidFill>
                <a:latin typeface="Noto Sans"/>
                <a:ea typeface="Noto Sans"/>
                <a:cs typeface="Noto Sans"/>
                <a:sym typeface="Noto Sans"/>
              </a:endParaRPr>
            </a:p>
          </p:txBody>
        </p:sp>
        <p:sp>
          <p:nvSpPr>
            <p:cNvPr id="9" name="Shape 341">
              <a:extLst>
                <a:ext uri="{FF2B5EF4-FFF2-40B4-BE49-F238E27FC236}">
                  <a16:creationId xmlns:a16="http://schemas.microsoft.com/office/drawing/2014/main" id="{8743977D-054F-471F-AA29-25AE59C02851}"/>
                </a:ext>
              </a:extLst>
            </p:cNvPr>
            <p:cNvSpPr txBox="1"/>
            <p:nvPr/>
          </p:nvSpPr>
          <p:spPr>
            <a:xfrm>
              <a:off x="3207689" y="911732"/>
              <a:ext cx="3018900" cy="2163600"/>
            </a:xfrm>
            <a:prstGeom prst="rect">
              <a:avLst/>
            </a:prstGeom>
            <a:noFill/>
            <a:ln>
              <a:noFill/>
            </a:ln>
          </p:spPr>
          <p:txBody>
            <a:bodyPr wrap="square" lIns="68575" tIns="34275" rIns="68575" bIns="34275" anchor="t" anchorCtr="0">
              <a:noAutofit/>
            </a:bodyPr>
            <a:lstStyle/>
            <a:p>
              <a:pPr marL="0" marR="0" lvl="0" indent="0" algn="ctr" rtl="0">
                <a:lnSpc>
                  <a:spcPct val="499875"/>
                </a:lnSpc>
                <a:spcBef>
                  <a:spcPts val="0"/>
                </a:spcBef>
                <a:buSzPct val="25000"/>
                <a:buNone/>
              </a:pPr>
              <a:endParaRPr lang="en" sz="1200" b="1">
                <a:solidFill>
                  <a:schemeClr val="dk1"/>
                </a:solidFill>
                <a:latin typeface="Noto Sans"/>
                <a:ea typeface="Noto Sans"/>
                <a:cs typeface="Noto Sans"/>
                <a:sym typeface="Noto Sans"/>
              </a:endParaRPr>
            </a:p>
          </p:txBody>
        </p:sp>
      </p:grpSp>
      <p:sp>
        <p:nvSpPr>
          <p:cNvPr id="10" name="Text Placeholder 15">
            <a:extLst>
              <a:ext uri="{FF2B5EF4-FFF2-40B4-BE49-F238E27FC236}">
                <a16:creationId xmlns:a16="http://schemas.microsoft.com/office/drawing/2014/main" id="{C39B8B4A-F87B-4305-8AA5-336121076877}"/>
              </a:ext>
            </a:extLst>
          </p:cNvPr>
          <p:cNvSpPr>
            <a:spLocks noGrp="1"/>
          </p:cNvSpPr>
          <p:nvPr>
            <p:ph type="body" sz="quarter" idx="12" hasCustomPrompt="1"/>
          </p:nvPr>
        </p:nvSpPr>
        <p:spPr>
          <a:xfrm>
            <a:off x="4932040" y="483518"/>
            <a:ext cx="2880320" cy="431800"/>
          </a:xfrm>
        </p:spPr>
        <p:txBody>
          <a:bodyPr>
            <a:noAutofit/>
          </a:bodyPr>
          <a:lstStyle>
            <a:lvl1pPr marL="0" indent="0">
              <a:buNone/>
              <a:defRPr sz="1200" b="1">
                <a:solidFill>
                  <a:schemeClr val="tx1"/>
                </a:solidFill>
              </a:defRPr>
            </a:lvl1pPr>
            <a:lvl2pPr marL="0" indent="0">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Date and Activity</a:t>
            </a:r>
          </a:p>
          <a:p>
            <a:pPr lvl="1"/>
            <a:r>
              <a:rPr lang="en-US"/>
              <a:t>Detail</a:t>
            </a:r>
          </a:p>
        </p:txBody>
      </p:sp>
      <p:sp>
        <p:nvSpPr>
          <p:cNvPr id="11" name="Text Placeholder 15">
            <a:extLst>
              <a:ext uri="{FF2B5EF4-FFF2-40B4-BE49-F238E27FC236}">
                <a16:creationId xmlns:a16="http://schemas.microsoft.com/office/drawing/2014/main" id="{6AD84ADE-0A4A-4D4B-ADDE-16D4AD1DDE2D}"/>
              </a:ext>
            </a:extLst>
          </p:cNvPr>
          <p:cNvSpPr>
            <a:spLocks noGrp="1"/>
          </p:cNvSpPr>
          <p:nvPr>
            <p:ph type="body" sz="quarter" idx="13" hasCustomPrompt="1"/>
          </p:nvPr>
        </p:nvSpPr>
        <p:spPr>
          <a:xfrm>
            <a:off x="3131840" y="3219822"/>
            <a:ext cx="2879080" cy="431800"/>
          </a:xfrm>
        </p:spPr>
        <p:txBody>
          <a:bodyPr>
            <a:noAutofit/>
          </a:bodyPr>
          <a:lstStyle>
            <a:lvl1pPr marL="0" indent="0" algn="ctr">
              <a:buNone/>
              <a:defRPr sz="1200" b="1">
                <a:solidFill>
                  <a:schemeClr val="tx1"/>
                </a:solidFill>
              </a:defRPr>
            </a:lvl1pPr>
            <a:lvl2pPr marL="0" indent="0" algn="ctr">
              <a:buFontTx/>
              <a:buNone/>
              <a:defRPr sz="1100">
                <a:solidFill>
                  <a:schemeClr val="bg1">
                    <a:lumMod val="50000"/>
                  </a:schemeClr>
                </a:solidFill>
              </a:defRPr>
            </a:lvl2pPr>
            <a:lvl3pPr marL="914321" indent="0">
              <a:buNone/>
              <a:defRPr sz="1200"/>
            </a:lvl3pPr>
            <a:lvl4pPr>
              <a:defRPr sz="1200"/>
            </a:lvl4pPr>
            <a:lvl5pPr>
              <a:defRPr sz="1200"/>
            </a:lvl5pPr>
          </a:lstStyle>
          <a:p>
            <a:pPr lvl="0"/>
            <a:r>
              <a:rPr lang="en-US"/>
              <a:t>Final Date and Activity</a:t>
            </a:r>
          </a:p>
          <a:p>
            <a:pPr lvl="1"/>
            <a:r>
              <a:rPr lang="en-US"/>
              <a:t>Detail</a:t>
            </a:r>
          </a:p>
        </p:txBody>
      </p:sp>
    </p:spTree>
    <p:extLst>
      <p:ext uri="{BB962C8B-B14F-4D97-AF65-F5344CB8AC3E}">
        <p14:creationId xmlns:p14="http://schemas.microsoft.com/office/powerpoint/2010/main" val="41957733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Slide - Plain">
    <p:spTree>
      <p:nvGrpSpPr>
        <p:cNvPr id="1" name=""/>
        <p:cNvGrpSpPr/>
        <p:nvPr/>
      </p:nvGrpSpPr>
      <p:grpSpPr>
        <a:xfrm>
          <a:off x="0" y="0"/>
          <a:ext cx="0" cy="0"/>
          <a:chOff x="0" y="0"/>
          <a:chExt cx="0" cy="0"/>
        </a:xfrm>
      </p:grpSpPr>
      <p:pic>
        <p:nvPicPr>
          <p:cNvPr id="6" name="Picture 2" descr="https://embracechange79.files.wordpress.com/2014/03/img_1396.jpg">
            <a:extLst>
              <a:ext uri="{FF2B5EF4-FFF2-40B4-BE49-F238E27FC236}">
                <a16:creationId xmlns:a16="http://schemas.microsoft.com/office/drawing/2014/main" id="{E9F29184-9077-4359-8BDD-3F827DDD8114}"/>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9144000" cy="979156"/>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55">
            <a:extLst>
              <a:ext uri="{FF2B5EF4-FFF2-40B4-BE49-F238E27FC236}">
                <a16:creationId xmlns:a16="http://schemas.microsoft.com/office/drawing/2014/main" id="{291A966E-8486-484A-B21B-4F28254429C3}"/>
              </a:ext>
            </a:extLst>
          </p:cNvPr>
          <p:cNvSpPr/>
          <p:nvPr userDrawn="1"/>
        </p:nvSpPr>
        <p:spPr>
          <a:xfrm>
            <a:off x="0" y="-1910"/>
            <a:ext cx="9144000" cy="979959"/>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bg1"/>
              </a:solidFill>
              <a:latin typeface="Arial"/>
              <a:ea typeface="Arial"/>
              <a:cs typeface="Arial"/>
              <a:sym typeface="Arial"/>
            </a:endParaRPr>
          </a:p>
        </p:txBody>
      </p:sp>
      <p:sp>
        <p:nvSpPr>
          <p:cNvPr id="2" name="Title 1"/>
          <p:cNvSpPr>
            <a:spLocks noGrp="1"/>
          </p:cNvSpPr>
          <p:nvPr>
            <p:ph type="title"/>
          </p:nvPr>
        </p:nvSpPr>
        <p:spPr>
          <a:xfrm>
            <a:off x="457200" y="195486"/>
            <a:ext cx="8229600" cy="648072"/>
          </a:xfrm>
          <a:noFill/>
        </p:spPr>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E8A25D-1839-44AB-86BC-2BEFEBE40DCC}" type="slidenum">
              <a:rPr lang="en-GB" smtClean="0"/>
              <a:t>‹#›</a:t>
            </a:fld>
            <a:endParaRPr lang="en-GB"/>
          </a:p>
        </p:txBody>
      </p:sp>
    </p:spTree>
    <p:extLst>
      <p:ext uri="{BB962C8B-B14F-4D97-AF65-F5344CB8AC3E}">
        <p14:creationId xmlns:p14="http://schemas.microsoft.com/office/powerpoint/2010/main" val="3512788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fault - No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270000" rtlCol="0" anchor="ctr">
            <a:noAutofit/>
          </a:bodyPr>
          <a:lstStyle>
            <a:lvl1pPr algn="l">
              <a:defRPr lang="en-US" sz="2000" b="1" kern="1200" smtClean="0">
                <a:solidFill>
                  <a:schemeClr val="lt1"/>
                </a:solidFill>
                <a:latin typeface="+mj-lt"/>
                <a:ea typeface="+mn-ea"/>
                <a:cs typeface="+mn-cs"/>
              </a:defRPr>
            </a:lvl1pPr>
          </a:lstStyle>
          <a:p>
            <a:pPr marL="0" lvl="0" algn="l" defTabSz="914321"/>
            <a:r>
              <a:rPr lang="en-US"/>
              <a:t>Click to add title</a:t>
            </a:r>
          </a:p>
        </p:txBody>
      </p:sp>
      <p:sp>
        <p:nvSpPr>
          <p:cNvPr id="7" name="Text Placeholder 6"/>
          <p:cNvSpPr>
            <a:spLocks noGrp="1"/>
          </p:cNvSpPr>
          <p:nvPr>
            <p:ph type="body" sz="quarter" idx="10" hasCustomPrompt="1"/>
          </p:nvPr>
        </p:nvSpPr>
        <p:spPr>
          <a:xfrm>
            <a:off x="432000" y="1059582"/>
            <a:ext cx="8280000" cy="3420000"/>
          </a:xfrm>
          <a:prstGeom prst="rect">
            <a:avLst/>
          </a:prstGeom>
        </p:spPr>
        <p:txBody>
          <a:bodyPr vert="horz" lIns="91440" tIns="45720" rIns="91440" bIns="45720" rtlCol="0" anchor="ctr">
            <a:noAutofit/>
          </a:bodyPr>
          <a:lstStyle>
            <a:lvl1pPr marL="285750" indent="-285750">
              <a:buClr>
                <a:schemeClr val="tx2"/>
              </a:buClr>
              <a:buFont typeface="Arial" panose="020B0604020202020204" pitchFamily="34" charset="0"/>
              <a:buChar char="•"/>
              <a:defRPr lang="en-US" sz="1600" b="1" smtClean="0">
                <a:solidFill>
                  <a:srgbClr val="000000"/>
                </a:solidFill>
              </a:defRPr>
            </a:lvl1pPr>
            <a:lvl2pPr marL="742950" indent="-285750">
              <a:buClr>
                <a:schemeClr val="tx2"/>
              </a:buClr>
              <a:buFont typeface="Arial" panose="020B0604020202020204" pitchFamily="34" charset="0"/>
              <a:buChar char="•"/>
              <a:defRPr lang="en-US" sz="1600" smtClean="0">
                <a:solidFill>
                  <a:srgbClr val="000000"/>
                </a:solidFill>
              </a:defRPr>
            </a:lvl2pPr>
            <a:lvl3pPr marL="1200150" indent="-285750">
              <a:buClr>
                <a:schemeClr val="tx2"/>
              </a:buClr>
              <a:buFont typeface="Arial" panose="020B0604020202020204" pitchFamily="34" charset="0"/>
              <a:buChar char="•"/>
              <a:defRPr lang="en-US" sz="1400" smtClean="0">
                <a:solidFill>
                  <a:srgbClr val="000000"/>
                </a:solidFill>
              </a:defRPr>
            </a:lvl3pPr>
            <a:lvl4pPr marL="1543050" indent="-171450">
              <a:buClr>
                <a:schemeClr val="tx2"/>
              </a:buClr>
              <a:buFont typeface="Arial" panose="020B0604020202020204" pitchFamily="34" charset="0"/>
              <a:buChar char="•"/>
              <a:defRPr lang="en-US" sz="1200" smtClean="0">
                <a:solidFill>
                  <a:srgbClr val="000000"/>
                </a:solidFill>
              </a:defRPr>
            </a:lvl4pPr>
            <a:lvl5pPr marL="2000250" indent="-171450">
              <a:buClr>
                <a:schemeClr val="tx2"/>
              </a:buClr>
              <a:buFont typeface="Arial" panose="020B0604020202020204" pitchFamily="34" charset="0"/>
              <a:buChar char="•"/>
              <a:defRPr lang="en-GB" sz="1200">
                <a:solidFill>
                  <a:srgbClr val="000000"/>
                </a:solidFill>
              </a:defRPr>
            </a:lvl5pPr>
          </a:lstStyle>
          <a:p>
            <a:pPr lvl="0">
              <a:buClr>
                <a:schemeClr val="tx1"/>
              </a:buClr>
            </a:pPr>
            <a:r>
              <a:rPr lang="en-US"/>
              <a:t>Click to add text</a:t>
            </a:r>
          </a:p>
          <a:p>
            <a:pPr lvl="1">
              <a:buClr>
                <a:schemeClr val="tx1"/>
              </a:buClr>
            </a:pPr>
            <a:r>
              <a:rPr lang="en-US"/>
              <a:t>Second level</a:t>
            </a:r>
          </a:p>
          <a:p>
            <a:pPr lvl="2">
              <a:buClr>
                <a:schemeClr val="tx1"/>
              </a:buClr>
            </a:pPr>
            <a:r>
              <a:rPr lang="en-US"/>
              <a:t>Third level</a:t>
            </a:r>
          </a:p>
          <a:p>
            <a:pPr lvl="3">
              <a:buClr>
                <a:schemeClr val="tx1"/>
              </a:buClr>
            </a:pPr>
            <a:r>
              <a:rPr lang="en-US"/>
              <a:t>Fourth level</a:t>
            </a:r>
          </a:p>
          <a:p>
            <a:pPr lvl="4">
              <a:buClr>
                <a:schemeClr val="tx1"/>
              </a:buClr>
            </a:pPr>
            <a:r>
              <a:rPr lang="en-US"/>
              <a:t>Fifth level</a:t>
            </a:r>
            <a:endParaRPr lang="en-GB"/>
          </a:p>
        </p:txBody>
      </p:sp>
      <p:pic>
        <p:nvPicPr>
          <p:cNvPr id="4" name="Picture 3">
            <a:extLst>
              <a:ext uri="{FF2B5EF4-FFF2-40B4-BE49-F238E27FC236}">
                <a16:creationId xmlns:a16="http://schemas.microsoft.com/office/drawing/2014/main" id="{4AA591C6-DF80-4AB9-98EB-558157ECCC1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55465" y="4515966"/>
            <a:ext cx="1307089" cy="474074"/>
          </a:xfrm>
          <a:prstGeom prst="rect">
            <a:avLst/>
          </a:prstGeom>
        </p:spPr>
      </p:pic>
    </p:spTree>
    <p:custDataLst>
      <p:tags r:id="rId1"/>
    </p:custDataLst>
    <p:extLst>
      <p:ext uri="{BB962C8B-B14F-4D97-AF65-F5344CB8AC3E}">
        <p14:creationId xmlns:p14="http://schemas.microsoft.com/office/powerpoint/2010/main" val="24425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Slide - SidebySide 1">
    <p:spTree>
      <p:nvGrpSpPr>
        <p:cNvPr id="1" name=""/>
        <p:cNvGrpSpPr/>
        <p:nvPr/>
      </p:nvGrpSpPr>
      <p:grpSpPr>
        <a:xfrm>
          <a:off x="0" y="0"/>
          <a:ext cx="0" cy="0"/>
          <a:chOff x="0" y="0"/>
          <a:chExt cx="0" cy="0"/>
        </a:xfrm>
      </p:grpSpPr>
      <p:pic>
        <p:nvPicPr>
          <p:cNvPr id="3" name="Shape 153">
            <a:extLst>
              <a:ext uri="{FF2B5EF4-FFF2-40B4-BE49-F238E27FC236}">
                <a16:creationId xmlns:a16="http://schemas.microsoft.com/office/drawing/2014/main" id="{B57EDAB8-7D35-4A67-A82C-36780224FC03}"/>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 y="5430"/>
            <a:ext cx="9144000" cy="5138070"/>
          </a:xfrm>
          <a:prstGeom prst="rect">
            <a:avLst/>
          </a:prstGeom>
          <a:noFill/>
          <a:ln>
            <a:noFill/>
          </a:ln>
        </p:spPr>
      </p:pic>
      <p:sp>
        <p:nvSpPr>
          <p:cNvPr id="5" name="Shape 155">
            <a:extLst>
              <a:ext uri="{FF2B5EF4-FFF2-40B4-BE49-F238E27FC236}">
                <a16:creationId xmlns:a16="http://schemas.microsoft.com/office/drawing/2014/main" id="{12531A4B-00D4-4173-A23F-2CD5B7261CA5}"/>
              </a:ext>
            </a:extLst>
          </p:cNvPr>
          <p:cNvSpPr/>
          <p:nvPr userDrawn="1"/>
        </p:nvSpPr>
        <p:spPr>
          <a:xfrm>
            <a:off x="1" y="0"/>
            <a:ext cx="4564189" cy="5144538"/>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hape 154">
            <a:extLst>
              <a:ext uri="{FF2B5EF4-FFF2-40B4-BE49-F238E27FC236}">
                <a16:creationId xmlns:a16="http://schemas.microsoft.com/office/drawing/2014/main" id="{37E2D649-3315-4C7D-A1B9-CAB71CCF546C}"/>
              </a:ext>
            </a:extLst>
          </p:cNvPr>
          <p:cNvSpPr/>
          <p:nvPr userDrawn="1"/>
        </p:nvSpPr>
        <p:spPr>
          <a:xfrm>
            <a:off x="4572000" y="5430"/>
            <a:ext cx="4572000" cy="5139108"/>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2689A45-CB2D-439F-81E0-F34E176A377D}"/>
              </a:ext>
            </a:extLst>
          </p:cNvPr>
          <p:cNvSpPr>
            <a:spLocks noGrp="1"/>
          </p:cNvSpPr>
          <p:nvPr>
            <p:ph type="title"/>
          </p:nvPr>
        </p:nvSpPr>
        <p:spPr>
          <a:xfrm>
            <a:off x="4572000" y="0"/>
            <a:ext cx="4572000" cy="1995686"/>
          </a:xfrm>
          <a:prstGeom prst="rect">
            <a:avLst/>
          </a:prstGeom>
        </p:spPr>
        <p:txBody>
          <a:bodyPr anchor="b">
            <a:normAutofit/>
          </a:bodyPr>
          <a:lstStyle>
            <a:lvl1pPr algn="ctr">
              <a:defRPr sz="2400">
                <a:solidFill>
                  <a:schemeClr val="tx1"/>
                </a:solidFill>
              </a:defRPr>
            </a:lvl1pPr>
          </a:lstStyle>
          <a:p>
            <a:r>
              <a:rPr lang="en-US"/>
              <a:t>Click to edit Master title style</a:t>
            </a:r>
            <a:endParaRPr lang="en-GB"/>
          </a:p>
        </p:txBody>
      </p:sp>
      <p:sp>
        <p:nvSpPr>
          <p:cNvPr id="6" name="Shape 157">
            <a:extLst>
              <a:ext uri="{FF2B5EF4-FFF2-40B4-BE49-F238E27FC236}">
                <a16:creationId xmlns:a16="http://schemas.microsoft.com/office/drawing/2014/main" id="{4034EDA0-7102-410C-BE31-669283E65275}"/>
              </a:ext>
            </a:extLst>
          </p:cNvPr>
          <p:cNvSpPr/>
          <p:nvPr userDrawn="1"/>
        </p:nvSpPr>
        <p:spPr>
          <a:xfrm>
            <a:off x="4564189" y="5430"/>
            <a:ext cx="4579811" cy="5133678"/>
          </a:xfrm>
          <a:prstGeom prst="rect">
            <a:avLst/>
          </a:prstGeom>
          <a:noFill/>
          <a:ln>
            <a:noFill/>
          </a:ln>
        </p:spPr>
        <p:txBody>
          <a:bodyPr wrap="square" lIns="411550" tIns="205750" rIns="411550" bIns="205750" anchor="ctr" anchorCtr="0">
            <a:noAutofit/>
          </a:bodyPr>
          <a:lstStyle/>
          <a:p>
            <a:pPr marL="0" marR="0" lvl="0" indent="0" algn="ctr" rtl="0">
              <a:spcBef>
                <a:spcPts val="0"/>
              </a:spcBef>
              <a:spcAft>
                <a:spcPts val="0"/>
              </a:spcAft>
              <a:buSzPct val="25000"/>
              <a:buNone/>
            </a:pPr>
            <a:endParaRPr lang="en" sz="2100" b="1">
              <a:solidFill>
                <a:srgbClr val="003580"/>
              </a:solidFill>
              <a:latin typeface="Noto Sans"/>
              <a:ea typeface="Noto Sans"/>
              <a:cs typeface="Noto Sans"/>
              <a:sym typeface="Noto Sans"/>
            </a:endParaRPr>
          </a:p>
        </p:txBody>
      </p:sp>
      <p:pic>
        <p:nvPicPr>
          <p:cNvPr id="8" name="Picture 7">
            <a:extLst>
              <a:ext uri="{FF2B5EF4-FFF2-40B4-BE49-F238E27FC236}">
                <a16:creationId xmlns:a16="http://schemas.microsoft.com/office/drawing/2014/main" id="{33F88D82-ADF8-491F-9997-A970A8D7053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9" name="Text Placeholder 8">
            <a:extLst>
              <a:ext uri="{FF2B5EF4-FFF2-40B4-BE49-F238E27FC236}">
                <a16:creationId xmlns:a16="http://schemas.microsoft.com/office/drawing/2014/main" id="{0A8116F5-4080-4637-83AE-3A1FC0C1E6D1}"/>
              </a:ext>
            </a:extLst>
          </p:cNvPr>
          <p:cNvSpPr>
            <a:spLocks noGrp="1"/>
          </p:cNvSpPr>
          <p:nvPr>
            <p:ph type="body" sz="quarter" idx="10"/>
          </p:nvPr>
        </p:nvSpPr>
        <p:spPr>
          <a:xfrm>
            <a:off x="4572000" y="1995686"/>
            <a:ext cx="4572000" cy="3147814"/>
          </a:xfrm>
        </p:spPr>
        <p:txBody>
          <a:bodyPr>
            <a:normAutofit/>
          </a:bodyPr>
          <a:lstStyle>
            <a:lvl1pPr marL="0" indent="0" algn="ctr">
              <a:buFontTx/>
              <a:buNone/>
              <a:defRPr sz="1800">
                <a:solidFill>
                  <a:schemeClr val="tx2">
                    <a:lumMod val="75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280773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 SidebyS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95C79B-BE61-4AE6-982C-138F5555CE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86" y="16316"/>
            <a:ext cx="9154886" cy="5141074"/>
          </a:xfrm>
          <a:prstGeom prst="rect">
            <a:avLst/>
          </a:prstGeom>
        </p:spPr>
      </p:pic>
      <p:sp>
        <p:nvSpPr>
          <p:cNvPr id="5" name="Shape 155">
            <a:extLst>
              <a:ext uri="{FF2B5EF4-FFF2-40B4-BE49-F238E27FC236}">
                <a16:creationId xmlns:a16="http://schemas.microsoft.com/office/drawing/2014/main" id="{12531A4B-00D4-4173-A23F-2CD5B7261CA5}"/>
              </a:ext>
            </a:extLst>
          </p:cNvPr>
          <p:cNvSpPr/>
          <p:nvPr userDrawn="1"/>
        </p:nvSpPr>
        <p:spPr>
          <a:xfrm>
            <a:off x="-4221" y="0"/>
            <a:ext cx="4564189" cy="5149516"/>
          </a:xfrm>
          <a:prstGeom prst="rect">
            <a:avLst/>
          </a:prstGeom>
          <a:solidFill>
            <a:srgbClr val="003580">
              <a:alpha val="70980"/>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4" name="Shape 154">
            <a:extLst>
              <a:ext uri="{FF2B5EF4-FFF2-40B4-BE49-F238E27FC236}">
                <a16:creationId xmlns:a16="http://schemas.microsoft.com/office/drawing/2014/main" id="{37E2D649-3315-4C7D-A1B9-CAB71CCF546C}"/>
              </a:ext>
            </a:extLst>
          </p:cNvPr>
          <p:cNvSpPr/>
          <p:nvPr userDrawn="1"/>
        </p:nvSpPr>
        <p:spPr>
          <a:xfrm>
            <a:off x="4572000" y="16316"/>
            <a:ext cx="4572000" cy="5139108"/>
          </a:xfrm>
          <a:prstGeom prst="rect">
            <a:avLst/>
          </a:prstGeom>
          <a:solidFill>
            <a:schemeClr val="lt1">
              <a:alpha val="70980"/>
            </a:scheme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2689A45-CB2D-439F-81E0-F34E176A377D}"/>
              </a:ext>
            </a:extLst>
          </p:cNvPr>
          <p:cNvSpPr>
            <a:spLocks noGrp="1"/>
          </p:cNvSpPr>
          <p:nvPr>
            <p:ph type="title"/>
          </p:nvPr>
        </p:nvSpPr>
        <p:spPr>
          <a:xfrm>
            <a:off x="4572000" y="0"/>
            <a:ext cx="4572000" cy="1995686"/>
          </a:xfrm>
          <a:prstGeom prst="rect">
            <a:avLst/>
          </a:prstGeom>
        </p:spPr>
        <p:txBody>
          <a:bodyPr anchor="b">
            <a:normAutofit/>
          </a:bodyPr>
          <a:lstStyle>
            <a:lvl1pPr algn="ctr">
              <a:defRPr sz="2400">
                <a:solidFill>
                  <a:schemeClr val="tx1"/>
                </a:solidFill>
              </a:defRPr>
            </a:lvl1pPr>
          </a:lstStyle>
          <a:p>
            <a:r>
              <a:rPr lang="en-US"/>
              <a:t>Click to edit Master title style</a:t>
            </a:r>
            <a:endParaRPr lang="en-GB"/>
          </a:p>
        </p:txBody>
      </p:sp>
      <p:sp>
        <p:nvSpPr>
          <p:cNvPr id="6" name="Shape 157">
            <a:extLst>
              <a:ext uri="{FF2B5EF4-FFF2-40B4-BE49-F238E27FC236}">
                <a16:creationId xmlns:a16="http://schemas.microsoft.com/office/drawing/2014/main" id="{4034EDA0-7102-410C-BE31-669283E65275}"/>
              </a:ext>
            </a:extLst>
          </p:cNvPr>
          <p:cNvSpPr/>
          <p:nvPr userDrawn="1"/>
        </p:nvSpPr>
        <p:spPr>
          <a:xfrm>
            <a:off x="4564189" y="5430"/>
            <a:ext cx="4579811" cy="5133678"/>
          </a:xfrm>
          <a:prstGeom prst="rect">
            <a:avLst/>
          </a:prstGeom>
          <a:noFill/>
          <a:ln>
            <a:noFill/>
          </a:ln>
        </p:spPr>
        <p:txBody>
          <a:bodyPr wrap="square" lIns="411550" tIns="205750" rIns="411550" bIns="205750" anchor="ctr" anchorCtr="0">
            <a:noAutofit/>
          </a:bodyPr>
          <a:lstStyle/>
          <a:p>
            <a:pPr marL="0" marR="0" lvl="0" indent="0" algn="ctr" rtl="0">
              <a:spcBef>
                <a:spcPts val="0"/>
              </a:spcBef>
              <a:spcAft>
                <a:spcPts val="0"/>
              </a:spcAft>
              <a:buSzPct val="25000"/>
              <a:buNone/>
            </a:pPr>
            <a:endParaRPr lang="en" sz="2100" b="1">
              <a:solidFill>
                <a:srgbClr val="003580"/>
              </a:solidFill>
              <a:latin typeface="Noto Sans"/>
              <a:ea typeface="Noto Sans"/>
              <a:cs typeface="Noto Sans"/>
              <a:sym typeface="Noto Sans"/>
            </a:endParaRPr>
          </a:p>
        </p:txBody>
      </p:sp>
      <p:pic>
        <p:nvPicPr>
          <p:cNvPr id="8" name="Picture 7">
            <a:extLst>
              <a:ext uri="{FF2B5EF4-FFF2-40B4-BE49-F238E27FC236}">
                <a16:creationId xmlns:a16="http://schemas.microsoft.com/office/drawing/2014/main" id="{33F88D82-ADF8-491F-9997-A970A8D7053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9" name="Text Placeholder 8">
            <a:extLst>
              <a:ext uri="{FF2B5EF4-FFF2-40B4-BE49-F238E27FC236}">
                <a16:creationId xmlns:a16="http://schemas.microsoft.com/office/drawing/2014/main" id="{0A8116F5-4080-4637-83AE-3A1FC0C1E6D1}"/>
              </a:ext>
            </a:extLst>
          </p:cNvPr>
          <p:cNvSpPr>
            <a:spLocks noGrp="1"/>
          </p:cNvSpPr>
          <p:nvPr>
            <p:ph type="body" sz="quarter" idx="10"/>
          </p:nvPr>
        </p:nvSpPr>
        <p:spPr>
          <a:xfrm>
            <a:off x="4572000" y="1995686"/>
            <a:ext cx="4572000" cy="3147814"/>
          </a:xfrm>
        </p:spPr>
        <p:txBody>
          <a:bodyPr>
            <a:normAutofit/>
          </a:bodyPr>
          <a:lstStyle>
            <a:lvl1pPr marL="0" indent="0" algn="ctr">
              <a:buFontTx/>
              <a:buNone/>
              <a:defRPr sz="1800">
                <a:solidFill>
                  <a:schemeClr val="tx2">
                    <a:lumMod val="75000"/>
                  </a:schemeClr>
                </a:solidFill>
              </a:defRPr>
            </a:lvl1pPr>
            <a:lvl2pPr marL="457161" indent="0" algn="ctr">
              <a:buFontTx/>
              <a:buNone/>
              <a:defRPr>
                <a:solidFill>
                  <a:schemeClr val="accent2"/>
                </a:solidFill>
              </a:defRPr>
            </a:lvl2pPr>
            <a:lvl3pPr marL="914321" indent="0" algn="ctr">
              <a:buFontTx/>
              <a:buNone/>
              <a:defRPr>
                <a:solidFill>
                  <a:schemeClr val="accent2"/>
                </a:solidFill>
              </a:defRPr>
            </a:lvl3pPr>
            <a:lvl4pPr marL="1371482" indent="0" algn="ctr">
              <a:buFontTx/>
              <a:buNone/>
              <a:defRPr>
                <a:solidFill>
                  <a:schemeClr val="accent2"/>
                </a:solidFill>
              </a:defRPr>
            </a:lvl4pPr>
            <a:lvl5pPr marL="1828642" indent="0" algn="ctr">
              <a:buFontTx/>
              <a:buNone/>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756523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itle Slide - Image Un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C07D-80ED-4E7A-857F-1E4B23189B76}"/>
              </a:ext>
            </a:extLst>
          </p:cNvPr>
          <p:cNvSpPr>
            <a:spLocks noGrp="1"/>
          </p:cNvSpPr>
          <p:nvPr>
            <p:ph type="title"/>
          </p:nvPr>
        </p:nvSpPr>
        <p:spPr>
          <a:xfrm>
            <a:off x="457200" y="422003"/>
            <a:ext cx="8229600" cy="637579"/>
          </a:xfrm>
        </p:spPr>
        <p:txBody>
          <a:bodyPr>
            <a:normAutofit/>
          </a:bodyPr>
          <a:lstStyle>
            <a:lvl1pPr algn="ctr">
              <a:defRPr sz="2000" b="1">
                <a:solidFill>
                  <a:schemeClr val="tx1"/>
                </a:solidFill>
              </a:defRPr>
            </a:lvl1pPr>
          </a:lstStyle>
          <a:p>
            <a:r>
              <a:rPr lang="en-US"/>
              <a:t>Click to edit Master title style</a:t>
            </a:r>
            <a:endParaRPr lang="en-GB"/>
          </a:p>
        </p:txBody>
      </p:sp>
      <p:sp>
        <p:nvSpPr>
          <p:cNvPr id="3" name="Footer Placeholder 2">
            <a:extLst>
              <a:ext uri="{FF2B5EF4-FFF2-40B4-BE49-F238E27FC236}">
                <a16:creationId xmlns:a16="http://schemas.microsoft.com/office/drawing/2014/main" id="{30BFF453-FABC-42D0-AF3A-499785E4421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42362059-B643-4063-B73B-18496264AA3F}"/>
              </a:ext>
            </a:extLst>
          </p:cNvPr>
          <p:cNvSpPr>
            <a:spLocks noGrp="1"/>
          </p:cNvSpPr>
          <p:nvPr>
            <p:ph type="sldNum" sz="quarter" idx="11"/>
          </p:nvPr>
        </p:nvSpPr>
        <p:spPr/>
        <p:txBody>
          <a:bodyPr/>
          <a:lstStyle/>
          <a:p>
            <a:fld id="{D6E8A25D-1839-44AB-86BC-2BEFEBE40DCC}" type="slidenum">
              <a:rPr lang="en-GB" smtClean="0"/>
              <a:pPr/>
              <a:t>‹#›</a:t>
            </a:fld>
            <a:endParaRPr lang="en-GB"/>
          </a:p>
        </p:txBody>
      </p:sp>
      <p:pic>
        <p:nvPicPr>
          <p:cNvPr id="5" name="Shape 179">
            <a:extLst>
              <a:ext uri="{FF2B5EF4-FFF2-40B4-BE49-F238E27FC236}">
                <a16:creationId xmlns:a16="http://schemas.microsoft.com/office/drawing/2014/main" id="{F21F92BE-17A6-4A48-BCD5-D45AEBBBE5AE}"/>
              </a:ext>
            </a:extLst>
          </p:cNvPr>
          <p:cNvPicPr preferRelativeResize="0"/>
          <p:nvPr userDrawn="1"/>
        </p:nvPicPr>
        <p:blipFill rotWithShape="1">
          <a:blip r:embed="rId2">
            <a:alphaModFix/>
          </a:blip>
          <a:srcRect/>
          <a:stretch/>
        </p:blipFill>
        <p:spPr>
          <a:xfrm>
            <a:off x="0" y="2553629"/>
            <a:ext cx="9144000" cy="2601241"/>
          </a:xfrm>
          <a:prstGeom prst="rect">
            <a:avLst/>
          </a:prstGeom>
          <a:noFill/>
          <a:ln>
            <a:noFill/>
          </a:ln>
        </p:spPr>
      </p:pic>
      <p:sp>
        <p:nvSpPr>
          <p:cNvPr id="6" name="Shape 180">
            <a:extLst>
              <a:ext uri="{FF2B5EF4-FFF2-40B4-BE49-F238E27FC236}">
                <a16:creationId xmlns:a16="http://schemas.microsoft.com/office/drawing/2014/main" id="{1496B3A7-4910-4E49-A353-CB672FDB1E62}"/>
              </a:ext>
            </a:extLst>
          </p:cNvPr>
          <p:cNvSpPr/>
          <p:nvPr userDrawn="1"/>
        </p:nvSpPr>
        <p:spPr>
          <a:xfrm>
            <a:off x="0" y="2553629"/>
            <a:ext cx="9142539" cy="2589871"/>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13" name="Text Placeholder 12">
            <a:extLst>
              <a:ext uri="{FF2B5EF4-FFF2-40B4-BE49-F238E27FC236}">
                <a16:creationId xmlns:a16="http://schemas.microsoft.com/office/drawing/2014/main" id="{A0A0ED7E-9057-474D-BD0B-EBFC19B35DDE}"/>
              </a:ext>
            </a:extLst>
          </p:cNvPr>
          <p:cNvSpPr>
            <a:spLocks noGrp="1"/>
          </p:cNvSpPr>
          <p:nvPr>
            <p:ph type="body" sz="quarter" idx="12"/>
          </p:nvPr>
        </p:nvSpPr>
        <p:spPr>
          <a:xfrm>
            <a:off x="468313" y="1131888"/>
            <a:ext cx="8207375" cy="1295400"/>
          </a:xfrm>
        </p:spPr>
        <p:txBody>
          <a:bodyPr>
            <a:normAutofit/>
          </a:bodyPr>
          <a:lstStyle>
            <a:lvl1pPr marL="0" indent="0" algn="ctr">
              <a:buFontTx/>
              <a:buNone/>
              <a:defRPr sz="1600"/>
            </a:lvl1pPr>
          </a:lstStyle>
          <a:p>
            <a:pPr lvl="0"/>
            <a:r>
              <a:rPr lang="en-US"/>
              <a:t>Edit Master text styles</a:t>
            </a:r>
          </a:p>
        </p:txBody>
      </p:sp>
      <p:pic>
        <p:nvPicPr>
          <p:cNvPr id="14" name="Picture 13">
            <a:extLst>
              <a:ext uri="{FF2B5EF4-FFF2-40B4-BE49-F238E27FC236}">
                <a16:creationId xmlns:a16="http://schemas.microsoft.com/office/drawing/2014/main" id="{B28DDBBC-DABC-4C38-BFB7-A314CC95399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419872" y="3579862"/>
            <a:ext cx="2441532" cy="635270"/>
          </a:xfrm>
          <a:prstGeom prst="rect">
            <a:avLst/>
          </a:prstGeom>
        </p:spPr>
      </p:pic>
    </p:spTree>
    <p:extLst>
      <p:ext uri="{BB962C8B-B14F-4D97-AF65-F5344CB8AC3E}">
        <p14:creationId xmlns:p14="http://schemas.microsoft.com/office/powerpoint/2010/main" val="3240942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Slide - Image Over">
    <p:spTree>
      <p:nvGrpSpPr>
        <p:cNvPr id="1" name=""/>
        <p:cNvGrpSpPr/>
        <p:nvPr/>
      </p:nvGrpSpPr>
      <p:grpSpPr>
        <a:xfrm>
          <a:off x="0" y="0"/>
          <a:ext cx="0" cy="0"/>
          <a:chOff x="0" y="0"/>
          <a:chExt cx="0" cy="0"/>
        </a:xfrm>
      </p:grpSpPr>
      <p:pic>
        <p:nvPicPr>
          <p:cNvPr id="9" name="Shape 189">
            <a:extLst>
              <a:ext uri="{FF2B5EF4-FFF2-40B4-BE49-F238E27FC236}">
                <a16:creationId xmlns:a16="http://schemas.microsoft.com/office/drawing/2014/main" id="{B67FC3FF-710A-43C0-A118-E6BADE24DFA7}"/>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0" y="670"/>
            <a:ext cx="9144000" cy="2564330"/>
          </a:xfrm>
          <a:prstGeom prst="rect">
            <a:avLst/>
          </a:prstGeom>
          <a:noFill/>
          <a:ln>
            <a:noFill/>
          </a:ln>
        </p:spPr>
      </p:pic>
      <p:sp>
        <p:nvSpPr>
          <p:cNvPr id="10" name="Shape 190">
            <a:extLst>
              <a:ext uri="{FF2B5EF4-FFF2-40B4-BE49-F238E27FC236}">
                <a16:creationId xmlns:a16="http://schemas.microsoft.com/office/drawing/2014/main" id="{D78C832E-E87B-43AD-BBB0-035886E73902}"/>
              </a:ext>
            </a:extLst>
          </p:cNvPr>
          <p:cNvSpPr/>
          <p:nvPr userDrawn="1"/>
        </p:nvSpPr>
        <p:spPr>
          <a:xfrm>
            <a:off x="-1687" y="0"/>
            <a:ext cx="9145687" cy="2565000"/>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D601C07D-80ED-4E7A-857F-1E4B23189B76}"/>
              </a:ext>
            </a:extLst>
          </p:cNvPr>
          <p:cNvSpPr>
            <a:spLocks noGrp="1"/>
          </p:cNvSpPr>
          <p:nvPr>
            <p:ph type="title"/>
          </p:nvPr>
        </p:nvSpPr>
        <p:spPr>
          <a:xfrm>
            <a:off x="457200" y="1851670"/>
            <a:ext cx="8229600" cy="637579"/>
          </a:xfrm>
        </p:spPr>
        <p:txBody>
          <a:bodyPr>
            <a:normAutofit/>
          </a:bodyPr>
          <a:lstStyle>
            <a:lvl1pPr algn="l">
              <a:defRPr sz="2000" b="1">
                <a:solidFill>
                  <a:schemeClr val="bg1"/>
                </a:solidFill>
              </a:defRPr>
            </a:lvl1pPr>
          </a:lstStyle>
          <a:p>
            <a:r>
              <a:rPr lang="en-US"/>
              <a:t>Click to edit Master title style</a:t>
            </a:r>
            <a:endParaRPr lang="en-GB"/>
          </a:p>
        </p:txBody>
      </p:sp>
      <p:sp>
        <p:nvSpPr>
          <p:cNvPr id="13" name="Text Placeholder 12">
            <a:extLst>
              <a:ext uri="{FF2B5EF4-FFF2-40B4-BE49-F238E27FC236}">
                <a16:creationId xmlns:a16="http://schemas.microsoft.com/office/drawing/2014/main" id="{A0A0ED7E-9057-474D-BD0B-EBFC19B35DDE}"/>
              </a:ext>
            </a:extLst>
          </p:cNvPr>
          <p:cNvSpPr>
            <a:spLocks noGrp="1"/>
          </p:cNvSpPr>
          <p:nvPr>
            <p:ph type="body" sz="quarter" idx="12"/>
          </p:nvPr>
        </p:nvSpPr>
        <p:spPr>
          <a:xfrm>
            <a:off x="468313" y="2860526"/>
            <a:ext cx="8207375" cy="1799456"/>
          </a:xfrm>
        </p:spPr>
        <p:txBody>
          <a:bodyPr>
            <a:normAutofit/>
          </a:bodyPr>
          <a:lstStyle>
            <a:lvl1pPr marL="0" indent="0" algn="l">
              <a:buFontTx/>
              <a:buNone/>
              <a:defRPr sz="1600" b="1">
                <a:solidFill>
                  <a:schemeClr val="tx1"/>
                </a:solidFill>
              </a:defRPr>
            </a:lvl1pPr>
          </a:lstStyle>
          <a:p>
            <a:pPr lvl="0"/>
            <a:r>
              <a:rPr lang="en-US"/>
              <a:t>Edit Master text styles</a:t>
            </a:r>
          </a:p>
        </p:txBody>
      </p:sp>
    </p:spTree>
    <p:extLst>
      <p:ext uri="{BB962C8B-B14F-4D97-AF65-F5344CB8AC3E}">
        <p14:creationId xmlns:p14="http://schemas.microsoft.com/office/powerpoint/2010/main" val="2389375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 Slide - Image">
    <p:spTree>
      <p:nvGrpSpPr>
        <p:cNvPr id="1" name=""/>
        <p:cNvGrpSpPr/>
        <p:nvPr/>
      </p:nvGrpSpPr>
      <p:grpSpPr>
        <a:xfrm>
          <a:off x="0" y="0"/>
          <a:ext cx="0" cy="0"/>
          <a:chOff x="0" y="0"/>
          <a:chExt cx="0" cy="0"/>
        </a:xfrm>
      </p:grpSpPr>
      <p:sp>
        <p:nvSpPr>
          <p:cNvPr id="7" name="Shape 165">
            <a:extLst>
              <a:ext uri="{FF2B5EF4-FFF2-40B4-BE49-F238E27FC236}">
                <a16:creationId xmlns:a16="http://schemas.microsoft.com/office/drawing/2014/main" id="{43061514-872D-47CE-8B2B-EC2E7599692A}"/>
              </a:ext>
            </a:extLst>
          </p:cNvPr>
          <p:cNvSpPr txBox="1"/>
          <p:nvPr userDrawn="1"/>
        </p:nvSpPr>
        <p:spPr>
          <a:xfrm>
            <a:off x="4579579" y="0"/>
            <a:ext cx="4564422" cy="5142161"/>
          </a:xfrm>
          <a:prstGeom prst="rect">
            <a:avLst/>
          </a:prstGeom>
          <a:noFill/>
          <a:ln>
            <a:noFill/>
          </a:ln>
        </p:spPr>
        <p:txBody>
          <a:bodyPr wrap="square" lIns="411550" tIns="411550" rIns="411550" bIns="411550" anchor="ctr" anchorCtr="0">
            <a:noAutofit/>
          </a:bodyPr>
          <a:lstStyle/>
          <a:p>
            <a:pPr marL="342900" marR="0" lvl="0" indent="-349250" algn="l" rtl="0">
              <a:lnSpc>
                <a:spcPct val="120000"/>
              </a:lnSpc>
              <a:spcBef>
                <a:spcPts val="0"/>
              </a:spcBef>
              <a:buClr>
                <a:schemeClr val="accent1"/>
              </a:buClr>
              <a:buSzPct val="121428"/>
              <a:buFont typeface="Century Gothic"/>
              <a:buNone/>
            </a:pPr>
            <a:endParaRPr sz="1400">
              <a:solidFill>
                <a:schemeClr val="dk2"/>
              </a:solidFill>
              <a:latin typeface="Noto Sans"/>
              <a:ea typeface="Noto Sans"/>
              <a:cs typeface="Noto Sans"/>
              <a:sym typeface="Noto Sans"/>
            </a:endParaRPr>
          </a:p>
        </p:txBody>
      </p:sp>
      <p:pic>
        <p:nvPicPr>
          <p:cNvPr id="5" name="Shape 163">
            <a:extLst>
              <a:ext uri="{FF2B5EF4-FFF2-40B4-BE49-F238E27FC236}">
                <a16:creationId xmlns:a16="http://schemas.microsoft.com/office/drawing/2014/main" id="{26CFB00C-D732-411B-9DDC-ABE8748B3ECF}"/>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7578" y="0"/>
            <a:ext cx="4587157" cy="5142161"/>
          </a:xfrm>
          <a:prstGeom prst="rect">
            <a:avLst/>
          </a:prstGeom>
          <a:noFill/>
          <a:ln>
            <a:noFill/>
          </a:ln>
        </p:spPr>
      </p:pic>
      <p:sp>
        <p:nvSpPr>
          <p:cNvPr id="6" name="Shape 164">
            <a:extLst>
              <a:ext uri="{FF2B5EF4-FFF2-40B4-BE49-F238E27FC236}">
                <a16:creationId xmlns:a16="http://schemas.microsoft.com/office/drawing/2014/main" id="{ABBA392B-B160-40EA-857E-9724559F3F48}"/>
              </a:ext>
            </a:extLst>
          </p:cNvPr>
          <p:cNvSpPr/>
          <p:nvPr userDrawn="1"/>
        </p:nvSpPr>
        <p:spPr>
          <a:xfrm>
            <a:off x="-7578" y="0"/>
            <a:ext cx="4579579" cy="5142161"/>
          </a:xfrm>
          <a:prstGeom prst="rect">
            <a:avLst/>
          </a:prstGeom>
          <a:solidFill>
            <a:srgbClr val="003580">
              <a:alpha val="47843"/>
            </a:srgbClr>
          </a:solidFill>
          <a:ln>
            <a:noFill/>
          </a:ln>
        </p:spPr>
        <p:txBody>
          <a:bodyPr wrap="square" lIns="68575" tIns="34275" rIns="68575" bIns="34275" anchor="ctr" anchorCtr="0">
            <a:noAutofit/>
          </a:bodyPr>
          <a:lstStyle/>
          <a:p>
            <a:pPr marL="0" marR="0" lvl="0" indent="0" algn="ctr" rtl="0">
              <a:spcBef>
                <a:spcPts val="0"/>
              </a:spcBef>
              <a:buSzPct val="25000"/>
              <a:buNone/>
            </a:pPr>
            <a:endParaRPr sz="2400">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FC585FD-0760-4728-A3BC-DD07C9E1CDD0}"/>
              </a:ext>
            </a:extLst>
          </p:cNvPr>
          <p:cNvSpPr>
            <a:spLocks noGrp="1"/>
          </p:cNvSpPr>
          <p:nvPr>
            <p:ph type="title" hasCustomPrompt="1"/>
          </p:nvPr>
        </p:nvSpPr>
        <p:spPr>
          <a:xfrm>
            <a:off x="5004048" y="987574"/>
            <a:ext cx="3682752" cy="277539"/>
          </a:xfrm>
        </p:spPr>
        <p:txBody>
          <a:bodyPr/>
          <a:lstStyle>
            <a:lvl1pPr>
              <a:defRPr b="1">
                <a:solidFill>
                  <a:schemeClr val="tx1"/>
                </a:solidFill>
              </a:defRPr>
            </a:lvl1pPr>
          </a:lstStyle>
          <a:p>
            <a:r>
              <a:rPr lang="en-US"/>
              <a:t>Agenda</a:t>
            </a:r>
            <a:endParaRPr lang="en-GB"/>
          </a:p>
        </p:txBody>
      </p:sp>
      <p:pic>
        <p:nvPicPr>
          <p:cNvPr id="10" name="Picture 9">
            <a:extLst>
              <a:ext uri="{FF2B5EF4-FFF2-40B4-BE49-F238E27FC236}">
                <a16:creationId xmlns:a16="http://schemas.microsoft.com/office/drawing/2014/main" id="{59B3F597-59B7-4DDC-81AF-5A29D15BBF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533" y="2274704"/>
            <a:ext cx="2441532" cy="635270"/>
          </a:xfrm>
          <a:prstGeom prst="rect">
            <a:avLst/>
          </a:prstGeom>
        </p:spPr>
      </p:pic>
      <p:sp>
        <p:nvSpPr>
          <p:cNvPr id="12" name="Content Placeholder 11">
            <a:extLst>
              <a:ext uri="{FF2B5EF4-FFF2-40B4-BE49-F238E27FC236}">
                <a16:creationId xmlns:a16="http://schemas.microsoft.com/office/drawing/2014/main" id="{5EAFF5A1-D991-4FFE-AD9E-139A06FA38ED}"/>
              </a:ext>
            </a:extLst>
          </p:cNvPr>
          <p:cNvSpPr>
            <a:spLocks noGrp="1"/>
          </p:cNvSpPr>
          <p:nvPr>
            <p:ph sz="quarter" idx="10" hasCustomPrompt="1"/>
          </p:nvPr>
        </p:nvSpPr>
        <p:spPr>
          <a:xfrm>
            <a:off x="5003800" y="1275606"/>
            <a:ext cx="3671888" cy="2952750"/>
          </a:xfrm>
        </p:spPr>
        <p:txBody>
          <a:bodyPr>
            <a:normAutofit/>
          </a:bodyPr>
          <a:lstStyle>
            <a:lvl1pPr marL="0" indent="0">
              <a:buNone/>
              <a:defRPr sz="1800" b="0"/>
            </a:lvl1pPr>
            <a:lvl2pPr marL="361950" indent="-361950">
              <a:buFont typeface="+mj-lt"/>
              <a:buAutoNum type="arabicPeriod"/>
              <a:tabLst>
                <a:tab pos="266700" algn="l"/>
              </a:tabLst>
              <a:defRPr/>
            </a:lvl2pPr>
            <a:lvl3pPr marL="1257221" indent="-342900">
              <a:buFont typeface="+mj-lt"/>
              <a:buAutoNum type="arabicPeriod"/>
              <a:defRPr/>
            </a:lvl3pPr>
            <a:lvl4pPr marL="1714382" indent="-342900">
              <a:buFont typeface="+mj-lt"/>
              <a:buAutoNum type="arabicPeriod"/>
              <a:defRPr/>
            </a:lvl4pPr>
            <a:lvl5pPr marL="2171542" indent="-342900">
              <a:buFont typeface="+mj-lt"/>
              <a:buAutoNum type="arabicPeriod"/>
              <a:defRPr/>
            </a:lvl5pPr>
          </a:lstStyle>
          <a:p>
            <a:pPr lvl="1"/>
            <a:r>
              <a:rPr lang="en-US"/>
              <a:t>Agenda Items</a:t>
            </a:r>
          </a:p>
        </p:txBody>
      </p:sp>
    </p:spTree>
    <p:extLst>
      <p:ext uri="{BB962C8B-B14F-4D97-AF65-F5344CB8AC3E}">
        <p14:creationId xmlns:p14="http://schemas.microsoft.com/office/powerpoint/2010/main" val="33129486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57200" y="205979"/>
            <a:ext cx="8229600" cy="637579"/>
          </a:xfrm>
          <a:prstGeom prst="rect">
            <a:avLst/>
          </a:prstGeom>
        </p:spPr>
        <p:txBody>
          <a:bodyPr vert="horz" lIns="91432" tIns="45716" rIns="91432" bIns="45716" rtlCol="0" anchor="ctr">
            <a:normAutofit/>
          </a:bodyPr>
          <a:lstStyle/>
          <a:p>
            <a:r>
              <a:rPr lang="en-US"/>
              <a:t>Click to edit Master title style</a:t>
            </a:r>
            <a:endParaRPr lang="en-GB"/>
          </a:p>
        </p:txBody>
      </p:sp>
      <p:sp>
        <p:nvSpPr>
          <p:cNvPr id="3" name="Text Placeholder 2"/>
          <p:cNvSpPr>
            <a:spLocks noGrp="1"/>
          </p:cNvSpPr>
          <p:nvPr userDrawn="1">
            <p:ph type="body" idx="1"/>
          </p:nvPr>
        </p:nvSpPr>
        <p:spPr>
          <a:xfrm>
            <a:off x="457200" y="987574"/>
            <a:ext cx="8229600" cy="3607049"/>
          </a:xfrm>
          <a:prstGeom prst="rect">
            <a:avLst/>
          </a:prstGeom>
        </p:spPr>
        <p:txBody>
          <a:bodyPr vert="horz" lIns="91432" tIns="45716" rIns="91432"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userDrawn="1">
            <p:ph type="ftr" sz="quarter" idx="3"/>
          </p:nvPr>
        </p:nvSpPr>
        <p:spPr>
          <a:xfrm>
            <a:off x="3124200" y="4746178"/>
            <a:ext cx="2895600" cy="273844"/>
          </a:xfrm>
          <a:prstGeom prst="rect">
            <a:avLst/>
          </a:prstGeom>
        </p:spPr>
        <p:txBody>
          <a:bodyPr vert="horz" lIns="91432" tIns="45716" rIns="91432" bIns="45716" rtlCol="0" anchor="ctr"/>
          <a:lstStyle>
            <a:lvl1pPr algn="ctr">
              <a:defRPr sz="8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endParaRPr lang="en-GB"/>
          </a:p>
        </p:txBody>
      </p:sp>
      <p:sp>
        <p:nvSpPr>
          <p:cNvPr id="6" name="Slide Number Placeholder 5"/>
          <p:cNvSpPr>
            <a:spLocks noGrp="1"/>
          </p:cNvSpPr>
          <p:nvPr userDrawn="1">
            <p:ph type="sldNum" sz="quarter" idx="4"/>
          </p:nvPr>
        </p:nvSpPr>
        <p:spPr>
          <a:xfrm>
            <a:off x="256176" y="4753593"/>
            <a:ext cx="859440" cy="273844"/>
          </a:xfrm>
          <a:prstGeom prst="rect">
            <a:avLst/>
          </a:prstGeom>
        </p:spPr>
        <p:txBody>
          <a:bodyPr vert="horz" lIns="91432" tIns="45716" rIns="91432" bIns="45716" rtlCol="0" anchor="ctr"/>
          <a:lstStyle>
            <a:lvl1pPr algn="l">
              <a:defRPr sz="1200">
                <a:solidFill>
                  <a:schemeClr val="tx1">
                    <a:tint val="75000"/>
                  </a:schemeClr>
                </a:solidFill>
                <a:latin typeface="Noto Sans" panose="020B0502040504020204" pitchFamily="34"/>
                <a:ea typeface="Noto Sans" panose="020B0502040504020204" pitchFamily="34"/>
                <a:cs typeface="Noto Sans" panose="020B0502040504020204" pitchFamily="34"/>
              </a:defRPr>
            </a:lvl1pPr>
          </a:lstStyle>
          <a:p>
            <a:fld id="{D6E8A25D-1839-44AB-86BC-2BEFEBE40DCC}" type="slidenum">
              <a:rPr lang="en-GB" smtClean="0"/>
              <a:pPr/>
              <a:t>‹#›</a:t>
            </a:fld>
            <a:endParaRPr lang="en-GB"/>
          </a:p>
        </p:txBody>
      </p:sp>
      <p:pic>
        <p:nvPicPr>
          <p:cNvPr id="19" name="Picture 18">
            <a:extLst>
              <a:ext uri="{FF2B5EF4-FFF2-40B4-BE49-F238E27FC236}">
                <a16:creationId xmlns:a16="http://schemas.microsoft.com/office/drawing/2014/main" id="{D42FE000-988B-4FA8-AFB4-59DD884F473A}"/>
              </a:ext>
            </a:extLst>
          </p:cNvPr>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a:off x="7659720" y="4692274"/>
            <a:ext cx="1376776" cy="358228"/>
          </a:xfrm>
          <a:prstGeom prst="rect">
            <a:avLst/>
          </a:prstGeom>
        </p:spPr>
      </p:pic>
    </p:spTree>
    <p:extLst>
      <p:ext uri="{BB962C8B-B14F-4D97-AF65-F5344CB8AC3E}">
        <p14:creationId xmlns:p14="http://schemas.microsoft.com/office/powerpoint/2010/main" val="1575918430"/>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97" r:id="rId3"/>
    <p:sldLayoutId id="2147483732" r:id="rId4"/>
    <p:sldLayoutId id="2147483694" r:id="rId5"/>
    <p:sldLayoutId id="2147483733" r:id="rId6"/>
    <p:sldLayoutId id="2147483705" r:id="rId7"/>
    <p:sldLayoutId id="2147483706" r:id="rId8"/>
    <p:sldLayoutId id="2147483707" r:id="rId9"/>
    <p:sldLayoutId id="2147483698" r:id="rId10"/>
    <p:sldLayoutId id="2147483699" r:id="rId11"/>
    <p:sldLayoutId id="2147483700" r:id="rId12"/>
    <p:sldLayoutId id="2147483667" r:id="rId13"/>
    <p:sldLayoutId id="2147483666" r:id="rId14"/>
    <p:sldLayoutId id="2147483671" r:id="rId15"/>
    <p:sldLayoutId id="2147483734" r:id="rId16"/>
    <p:sldLayoutId id="2147483690" r:id="rId17"/>
    <p:sldLayoutId id="2147483721" r:id="rId18"/>
    <p:sldLayoutId id="2147483722" r:id="rId19"/>
    <p:sldLayoutId id="2147483723" r:id="rId20"/>
    <p:sldLayoutId id="2147483724" r:id="rId21"/>
    <p:sldLayoutId id="2147483726" r:id="rId22"/>
    <p:sldLayoutId id="2147483725" r:id="rId23"/>
    <p:sldLayoutId id="2147483678" r:id="rId24"/>
    <p:sldLayoutId id="2147483683" r:id="rId25"/>
    <p:sldLayoutId id="2147483689" r:id="rId26"/>
    <p:sldLayoutId id="2147483688" r:id="rId27"/>
    <p:sldLayoutId id="2147483691" r:id="rId28"/>
    <p:sldLayoutId id="2147483686" r:id="rId29"/>
    <p:sldLayoutId id="2147483692" r:id="rId30"/>
    <p:sldLayoutId id="2147483679" r:id="rId31"/>
    <p:sldLayoutId id="2147483680" r:id="rId32"/>
    <p:sldLayoutId id="2147483682" r:id="rId33"/>
    <p:sldLayoutId id="2147483684" r:id="rId34"/>
    <p:sldLayoutId id="2147483685" r:id="rId35"/>
    <p:sldLayoutId id="2147483704" r:id="rId36"/>
    <p:sldLayoutId id="2147483711" r:id="rId37"/>
    <p:sldLayoutId id="2147483729" r:id="rId38"/>
    <p:sldLayoutId id="2147483730" r:id="rId39"/>
    <p:sldLayoutId id="2147483712" r:id="rId40"/>
    <p:sldLayoutId id="2147483727" r:id="rId41"/>
    <p:sldLayoutId id="2147483701" r:id="rId42"/>
    <p:sldLayoutId id="2147483702" r:id="rId43"/>
    <p:sldLayoutId id="2147483703" r:id="rId44"/>
    <p:sldLayoutId id="2147483654" r:id="rId45"/>
    <p:sldLayoutId id="2147483735" r:id="rId46"/>
  </p:sldLayoutIdLst>
  <p:hf sldNum="0" hdr="0" ftr="0" dt="0"/>
  <p:txStyles>
    <p:titleStyle>
      <a:lvl1pPr algn="l" defTabSz="914321" rtl="0" eaLnBrk="1" latinLnBrk="0" hangingPunct="1">
        <a:spcBef>
          <a:spcPct val="0"/>
        </a:spcBef>
        <a:buNone/>
        <a:defRPr sz="2000" b="1" kern="1200">
          <a:solidFill>
            <a:schemeClr val="tx2"/>
          </a:solidFill>
          <a:latin typeface="Noto Sans" panose="020B0502040504020204" pitchFamily="34"/>
          <a:ea typeface="Noto Sans" panose="020B0502040504020204" pitchFamily="34"/>
          <a:cs typeface="Noto Sans" panose="020B0502040504020204" pitchFamily="34"/>
        </a:defRPr>
      </a:lvl1pPr>
    </p:titleStyle>
    <p:bodyStyle>
      <a:lvl1pPr marL="342870" indent="-34287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1pPr>
      <a:lvl2pPr marL="742886" indent="-285725"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2pPr>
      <a:lvl3pPr marL="1142901"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3pPr>
      <a:lvl4pPr marL="1600062"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4pPr>
      <a:lvl5pPr marL="2057222" indent="-228580" algn="l" defTabSz="914321" rtl="0" eaLnBrk="1" latinLnBrk="0" hangingPunct="1">
        <a:spcBef>
          <a:spcPct val="20000"/>
        </a:spcBef>
        <a:buClr>
          <a:schemeClr val="tx2"/>
        </a:buClr>
        <a:buSzPct val="100000"/>
        <a:buFont typeface="Arial" panose="020B0604020202020204" pitchFamily="34" charset="0"/>
        <a:buChar char="•"/>
        <a:defRPr sz="1800" kern="1200">
          <a:solidFill>
            <a:schemeClr val="tx1"/>
          </a:solidFill>
          <a:latin typeface="Noto Sans" panose="020B0502040504020204" pitchFamily="34"/>
          <a:ea typeface="Noto Sans" panose="020B0502040504020204" pitchFamily="34"/>
          <a:cs typeface="Noto Sans" panose="020B0502040504020204" pitchFamily="34"/>
        </a:defRPr>
      </a:lvl5pPr>
      <a:lvl6pPr marL="2514383"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43"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04"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64" indent="-228580" algn="l" defTabSz="914321"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7.jpeg"/><Relationship Id="rId2" Type="http://schemas.openxmlformats.org/officeDocument/2006/relationships/slideLayout" Target="../slideLayouts/slideLayout46.xml"/><Relationship Id="rId1" Type="http://schemas.openxmlformats.org/officeDocument/2006/relationships/tags" Target="../tags/tag3.xml"/><Relationship Id="rId6" Type="http://schemas.openxmlformats.org/officeDocument/2006/relationships/image" Target="../media/image51.jpe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jpattonassociates.com/the-new-backlog/" TargetMode="External"/><Relationship Id="rId7" Type="http://schemas.openxmlformats.org/officeDocument/2006/relationships/hyperlink" Target="https://agileforall.com/resources/how-to-split-a-user-story/"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ronjeffries.com/xprog/articles/expcardconversationconfirmation/" TargetMode="External"/><Relationship Id="rId5" Type="http://schemas.openxmlformats.org/officeDocument/2006/relationships/hyperlink" Target="https://agilemanifesto.org/" TargetMode="External"/><Relationship Id="rId4" Type="http://schemas.openxmlformats.org/officeDocument/2006/relationships/hyperlink" Target="https://www.thoughtworks.com/insights/blog/story-mapping-visual-way-building-product-backlo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261">
            <a:extLst>
              <a:ext uri="{FF2B5EF4-FFF2-40B4-BE49-F238E27FC236}">
                <a16:creationId xmlns:a16="http://schemas.microsoft.com/office/drawing/2014/main" id="{AC5AAE21-B78B-45E6-BC01-141015B67EF6}"/>
              </a:ext>
            </a:extLst>
          </p:cNvPr>
          <p:cNvSpPr>
            <a:spLocks noGrp="1"/>
          </p:cNvSpPr>
          <p:nvPr>
            <p:ph type="title"/>
          </p:nvPr>
        </p:nvSpPr>
        <p:spPr/>
        <p:txBody>
          <a:bodyPr/>
          <a:lstStyle/>
          <a:p>
            <a:r>
              <a:rPr lang="en-GB">
                <a:latin typeface="Noto Sans"/>
              </a:rPr>
              <a:t>Introduction to User Stories and User Story Mapping</a:t>
            </a:r>
            <a:endParaRPr lang="en-GB"/>
          </a:p>
        </p:txBody>
      </p:sp>
      <p:sp>
        <p:nvSpPr>
          <p:cNvPr id="263" name="Content Placeholder 262">
            <a:extLst>
              <a:ext uri="{FF2B5EF4-FFF2-40B4-BE49-F238E27FC236}">
                <a16:creationId xmlns:a16="http://schemas.microsoft.com/office/drawing/2014/main" id="{D6132A2C-2BAC-43D6-9ADC-76A9037208F4}"/>
              </a:ext>
            </a:extLst>
          </p:cNvPr>
          <p:cNvSpPr>
            <a:spLocks noGrp="1"/>
          </p:cNvSpPr>
          <p:nvPr>
            <p:ph sz="quarter" idx="13"/>
          </p:nvPr>
        </p:nvSpPr>
        <p:spPr/>
        <p:txBody>
          <a:bodyPr vert="horz" lIns="91432" tIns="45716" rIns="91432" bIns="45716" rtlCol="0" anchor="t">
            <a:normAutofit lnSpcReduction="10000"/>
          </a:bodyPr>
          <a:lstStyle/>
          <a:p>
            <a:r>
              <a:rPr lang="en-GB" err="1">
                <a:latin typeface="Noto Sans"/>
              </a:rPr>
              <a:t>BookingGo</a:t>
            </a:r>
            <a:r>
              <a:rPr lang="en-GB">
                <a:latin typeface="Noto Sans"/>
              </a:rPr>
              <a:t> Agile Coaches</a:t>
            </a:r>
            <a:endParaRPr lang="en-GB"/>
          </a:p>
        </p:txBody>
      </p:sp>
    </p:spTree>
    <p:extLst>
      <p:ext uri="{BB962C8B-B14F-4D97-AF65-F5344CB8AC3E}">
        <p14:creationId xmlns:p14="http://schemas.microsoft.com/office/powerpoint/2010/main" val="3611777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indoor, food, sitting, table&#10;&#10;Description generated with very high confidence">
            <a:extLst>
              <a:ext uri="{FF2B5EF4-FFF2-40B4-BE49-F238E27FC236}">
                <a16:creationId xmlns:a16="http://schemas.microsoft.com/office/drawing/2014/main" id="{B2137269-0E8E-4485-AB4F-DF7C0BEE59E1}"/>
              </a:ext>
            </a:extLst>
          </p:cNvPr>
          <p:cNvPicPr>
            <a:picLocks noGrp="1" noChangeAspect="1"/>
          </p:cNvPicPr>
          <p:nvPr>
            <p:ph idx="1"/>
          </p:nvPr>
        </p:nvPicPr>
        <p:blipFill rotWithShape="1">
          <a:blip r:embed="rId3"/>
          <a:srcRect/>
          <a:stretch/>
        </p:blipFill>
        <p:spPr>
          <a:xfrm>
            <a:off x="20" y="10"/>
            <a:ext cx="9143980" cy="5143490"/>
          </a:xfrm>
          <a:prstGeom prst="rect">
            <a:avLst/>
          </a:prstGeom>
        </p:spPr>
      </p:pic>
    </p:spTree>
    <p:extLst>
      <p:ext uri="{BB962C8B-B14F-4D97-AF65-F5344CB8AC3E}">
        <p14:creationId xmlns:p14="http://schemas.microsoft.com/office/powerpoint/2010/main" val="161062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9FE8A-59FC-4460-BB1B-9FACE38851AD}"/>
              </a:ext>
            </a:extLst>
          </p:cNvPr>
          <p:cNvSpPr>
            <a:spLocks noGrp="1"/>
          </p:cNvSpPr>
          <p:nvPr>
            <p:ph type="title"/>
          </p:nvPr>
        </p:nvSpPr>
        <p:spPr>
          <a:xfrm>
            <a:off x="480059" y="3394710"/>
            <a:ext cx="5558011" cy="1303020"/>
          </a:xfrm>
        </p:spPr>
        <p:txBody>
          <a:bodyPr>
            <a:normAutofit/>
          </a:bodyPr>
          <a:lstStyle/>
          <a:p>
            <a:r>
              <a:rPr lang="en-US" sz="3600">
                <a:solidFill>
                  <a:srgbClr val="0070C0"/>
                </a:solidFill>
                <a:latin typeface="Noto Sans"/>
              </a:rPr>
              <a:t>User Story Maps </a:t>
            </a:r>
            <a:r>
              <a:rPr lang="en-US" sz="3600">
                <a:latin typeface="Noto Sans"/>
              </a:rPr>
              <a:t>map</a:t>
            </a:r>
            <a:endParaRPr lang="en-US" sz="3600"/>
          </a:p>
        </p:txBody>
      </p:sp>
      <p:sp>
        <p:nvSpPr>
          <p:cNvPr id="3" name="Content Placeholder 2">
            <a:extLst>
              <a:ext uri="{FF2B5EF4-FFF2-40B4-BE49-F238E27FC236}">
                <a16:creationId xmlns:a16="http://schemas.microsoft.com/office/drawing/2014/main" id="{D427E2CE-BFB6-4668-AD1C-4A0617A411A5}"/>
              </a:ext>
            </a:extLst>
          </p:cNvPr>
          <p:cNvSpPr>
            <a:spLocks noGrp="1"/>
          </p:cNvSpPr>
          <p:nvPr>
            <p:ph idx="1"/>
          </p:nvPr>
        </p:nvSpPr>
        <p:spPr>
          <a:xfrm>
            <a:off x="480060" y="446469"/>
            <a:ext cx="4257477" cy="2597964"/>
          </a:xfrm>
        </p:spPr>
        <p:txBody>
          <a:bodyPr vert="horz" lIns="91432" tIns="45716" rIns="91432" bIns="45716" rtlCol="0" anchor="ctr">
            <a:normAutofit/>
          </a:bodyPr>
          <a:lstStyle/>
          <a:p>
            <a:pPr marL="0" indent="0">
              <a:lnSpc>
                <a:spcPct val="90000"/>
              </a:lnSpc>
              <a:buNone/>
            </a:pPr>
            <a:r>
              <a:rPr lang="en-US" sz="1200">
                <a:latin typeface="Noto Sans"/>
              </a:rPr>
              <a:t>Focus on the </a:t>
            </a:r>
            <a:endParaRPr lang="en-US" sz="1200"/>
          </a:p>
          <a:p>
            <a:pPr marL="742315" lvl="1" indent="-285115">
              <a:lnSpc>
                <a:spcPct val="90000"/>
              </a:lnSpc>
            </a:pPr>
            <a:r>
              <a:rPr lang="en-US" sz="1200">
                <a:latin typeface="Noto Sans"/>
              </a:rPr>
              <a:t>Person</a:t>
            </a:r>
            <a:endParaRPr lang="en-US" sz="1200"/>
          </a:p>
          <a:p>
            <a:pPr marL="742315" lvl="1" indent="-285115">
              <a:lnSpc>
                <a:spcPct val="90000"/>
              </a:lnSpc>
            </a:pPr>
            <a:r>
              <a:rPr lang="en-US" sz="1200">
                <a:latin typeface="Noto Sans"/>
              </a:rPr>
              <a:t>Value</a:t>
            </a:r>
            <a:endParaRPr lang="en-US" sz="1200"/>
          </a:p>
          <a:p>
            <a:pPr marL="742315" lvl="1" indent="-285115">
              <a:lnSpc>
                <a:spcPct val="90000"/>
              </a:lnSpc>
            </a:pPr>
            <a:r>
              <a:rPr lang="en-US" sz="1200">
                <a:latin typeface="Noto Sans"/>
              </a:rPr>
              <a:t>Goal</a:t>
            </a:r>
            <a:endParaRPr lang="en-US" sz="1200"/>
          </a:p>
          <a:p>
            <a:pPr marL="457200" lvl="1" indent="0">
              <a:lnSpc>
                <a:spcPct val="90000"/>
              </a:lnSpc>
              <a:buNone/>
            </a:pPr>
            <a:endParaRPr lang="en-US" sz="1200"/>
          </a:p>
          <a:p>
            <a:pPr marL="0" indent="0">
              <a:lnSpc>
                <a:spcPct val="90000"/>
              </a:lnSpc>
              <a:buNone/>
            </a:pPr>
            <a:r>
              <a:rPr lang="en-US" sz="1200">
                <a:latin typeface="Noto Sans"/>
              </a:rPr>
              <a:t>Removes excess detail</a:t>
            </a:r>
            <a:endParaRPr lang="en-US" sz="1200"/>
          </a:p>
          <a:p>
            <a:pPr marL="342265" indent="-342265">
              <a:lnSpc>
                <a:spcPct val="90000"/>
              </a:lnSpc>
            </a:pPr>
            <a:endParaRPr lang="en-US" sz="1200">
              <a:latin typeface="Noto Sans"/>
            </a:endParaRPr>
          </a:p>
          <a:p>
            <a:pPr marL="0" indent="0">
              <a:lnSpc>
                <a:spcPct val="90000"/>
              </a:lnSpc>
              <a:buNone/>
            </a:pPr>
            <a:r>
              <a:rPr lang="en-US" sz="1200">
                <a:latin typeface="Noto Sans"/>
              </a:rPr>
              <a:t>Visual map of scope </a:t>
            </a:r>
            <a:endParaRPr lang="en-US" sz="1200"/>
          </a:p>
          <a:p>
            <a:pPr marL="742315" lvl="1" indent="-285115">
              <a:lnSpc>
                <a:spcPct val="90000"/>
              </a:lnSpc>
            </a:pPr>
            <a:r>
              <a:rPr lang="en-US" sz="1200">
                <a:latin typeface="Noto Sans"/>
              </a:rPr>
              <a:t>how big?</a:t>
            </a:r>
            <a:endParaRPr lang="en-US" sz="1200"/>
          </a:p>
          <a:p>
            <a:pPr marL="742315" lvl="1" indent="-285115">
              <a:lnSpc>
                <a:spcPct val="90000"/>
              </a:lnSpc>
            </a:pPr>
            <a:r>
              <a:rPr lang="en-US" sz="1200">
                <a:latin typeface="Noto Sans"/>
              </a:rPr>
              <a:t>how complex?</a:t>
            </a:r>
            <a:endParaRPr lang="en-US" sz="1200"/>
          </a:p>
          <a:p>
            <a:pPr marL="742315" lvl="1" indent="-285115">
              <a:lnSpc>
                <a:spcPct val="90000"/>
              </a:lnSpc>
            </a:pPr>
            <a:endParaRPr lang="en-US" sz="1200">
              <a:latin typeface="Noto Sans"/>
            </a:endParaRPr>
          </a:p>
          <a:p>
            <a:pPr marL="0" indent="0">
              <a:lnSpc>
                <a:spcPct val="90000"/>
              </a:lnSpc>
              <a:buNone/>
            </a:pPr>
            <a:r>
              <a:rPr lang="en-US" sz="1200">
                <a:latin typeface="Noto Sans"/>
              </a:rPr>
              <a:t>Helps us </a:t>
            </a:r>
            <a:r>
              <a:rPr lang="en-US" sz="1200" err="1">
                <a:latin typeface="Noto Sans"/>
              </a:rPr>
              <a:t>prioritise</a:t>
            </a:r>
            <a:endParaRPr lang="en-US" sz="1200" err="1"/>
          </a:p>
        </p:txBody>
      </p:sp>
      <p:pic>
        <p:nvPicPr>
          <p:cNvPr id="7" name="Picture 4" descr="A close up of a keyboard&#10;&#10;Description generated with high confidence">
            <a:extLst>
              <a:ext uri="{FF2B5EF4-FFF2-40B4-BE49-F238E27FC236}">
                <a16:creationId xmlns:a16="http://schemas.microsoft.com/office/drawing/2014/main" id="{9B845036-33FC-40CB-9F52-80BC0061B2A9}"/>
              </a:ext>
            </a:extLst>
          </p:cNvPr>
          <p:cNvPicPr>
            <a:picLocks noChangeAspect="1"/>
          </p:cNvPicPr>
          <p:nvPr/>
        </p:nvPicPr>
        <p:blipFill rotWithShape="1">
          <a:blip r:embed="rId3"/>
          <a:srcRect l="15071" r="15073" b="3"/>
          <a:stretch/>
        </p:blipFill>
        <p:spPr>
          <a:xfrm>
            <a:off x="4869085" y="10"/>
            <a:ext cx="4274915" cy="304442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7" name="Straight Connector 16">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131570" y="2573667"/>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5860" y="3753435"/>
            <a:ext cx="721796" cy="721797"/>
          </a:xfrm>
          <a:prstGeom prst="ellipse">
            <a:avLst/>
          </a:prstGeom>
          <a:solidFill>
            <a:srgbClr val="174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7793" y="3649473"/>
            <a:ext cx="220272" cy="220272"/>
          </a:xfrm>
          <a:prstGeom prst="ellipse">
            <a:avLst/>
          </a:prstGeom>
          <a:solidFill>
            <a:srgbClr val="055F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55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DD70-363B-42B7-973F-DE8381BCB8EC}"/>
              </a:ext>
            </a:extLst>
          </p:cNvPr>
          <p:cNvSpPr>
            <a:spLocks noGrp="1"/>
          </p:cNvSpPr>
          <p:nvPr>
            <p:ph type="title"/>
          </p:nvPr>
        </p:nvSpPr>
        <p:spPr/>
        <p:txBody>
          <a:bodyPr/>
          <a:lstStyle/>
          <a:p>
            <a:endParaRPr lang="en-US"/>
          </a:p>
        </p:txBody>
      </p:sp>
      <p:pic>
        <p:nvPicPr>
          <p:cNvPr id="4" name="Picture 4" descr="A close up of text on a white background&#10;&#10;Description generated with high confidence">
            <a:extLst>
              <a:ext uri="{FF2B5EF4-FFF2-40B4-BE49-F238E27FC236}">
                <a16:creationId xmlns:a16="http://schemas.microsoft.com/office/drawing/2014/main" id="{9A7A942F-8B02-4019-8991-0A0FAF7B91D5}"/>
              </a:ext>
            </a:extLst>
          </p:cNvPr>
          <p:cNvPicPr>
            <a:picLocks noGrp="1" noChangeAspect="1"/>
          </p:cNvPicPr>
          <p:nvPr>
            <p:ph idx="1"/>
          </p:nvPr>
        </p:nvPicPr>
        <p:blipFill rotWithShape="1">
          <a:blip r:embed="rId3"/>
          <a:srcRect l="9707" t="44" r="9684" b="-44"/>
          <a:stretch/>
        </p:blipFill>
        <p:spPr>
          <a:xfrm>
            <a:off x="7648" y="-1831"/>
            <a:ext cx="9151228" cy="5148662"/>
          </a:xfrm>
          <a:prstGeom prst="rect">
            <a:avLst/>
          </a:prstGeom>
        </p:spPr>
      </p:pic>
    </p:spTree>
    <p:extLst>
      <p:ext uri="{BB962C8B-B14F-4D97-AF65-F5344CB8AC3E}">
        <p14:creationId xmlns:p14="http://schemas.microsoft.com/office/powerpoint/2010/main" val="182357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106C27D-CB20-4153-B7B3-43EABEE735F9}"/>
              </a:ext>
            </a:extLst>
          </p:cNvPr>
          <p:cNvPicPr>
            <a:picLocks noGrp="1" noChangeAspect="1"/>
          </p:cNvPicPr>
          <p:nvPr>
            <p:ph idx="1"/>
          </p:nvPr>
        </p:nvPicPr>
        <p:blipFill rotWithShape="1">
          <a:blip r:embed="rId3"/>
          <a:srcRect t="2513" b="6762"/>
          <a:stretch/>
        </p:blipFill>
        <p:spPr>
          <a:xfrm>
            <a:off x="20" y="10"/>
            <a:ext cx="9143980" cy="5143490"/>
          </a:xfrm>
          <a:prstGeom prst="rect">
            <a:avLst/>
          </a:prstGeom>
        </p:spPr>
      </p:pic>
    </p:spTree>
    <p:extLst>
      <p:ext uri="{BB962C8B-B14F-4D97-AF65-F5344CB8AC3E}">
        <p14:creationId xmlns:p14="http://schemas.microsoft.com/office/powerpoint/2010/main" val="2293888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10B9-E6EF-462B-B409-BA10D5D1B98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3D2E74C1-D8FF-49E3-91AD-7570930F48FC}"/>
              </a:ext>
            </a:extLst>
          </p:cNvPr>
          <p:cNvSpPr>
            <a:spLocks noGrp="1"/>
          </p:cNvSpPr>
          <p:nvPr>
            <p:ph sz="quarter" idx="10"/>
          </p:nvPr>
        </p:nvSpPr>
        <p:spPr/>
        <p:txBody>
          <a:bodyPr vert="horz" lIns="91432" tIns="45716" rIns="91432" bIns="45716" rtlCol="0" anchor="t">
            <a:normAutofit/>
          </a:bodyPr>
          <a:lstStyle/>
          <a:p>
            <a:r>
              <a:rPr lang="en-GB" dirty="0">
                <a:cs typeface="Calibri"/>
              </a:rPr>
              <a:t>Creating a backlog using user stories </a:t>
            </a:r>
          </a:p>
          <a:p>
            <a:r>
              <a:rPr lang="en-GB" dirty="0">
                <a:cs typeface="Calibri"/>
              </a:rPr>
              <a:t>Acceptance Criteria</a:t>
            </a:r>
          </a:p>
          <a:p>
            <a:r>
              <a:rPr lang="en-GB" dirty="0">
                <a:cs typeface="Calibri"/>
              </a:rPr>
              <a:t>INVEST</a:t>
            </a:r>
          </a:p>
          <a:p>
            <a:r>
              <a:rPr lang="en-GB" dirty="0">
                <a:cs typeface="Calibri"/>
              </a:rPr>
              <a:t>Relative sizing</a:t>
            </a:r>
          </a:p>
          <a:p>
            <a:endParaRPr lang="en-GB" dirty="0">
              <a:cs typeface="Calibri"/>
            </a:endParaRPr>
          </a:p>
          <a:p>
            <a:pPr marL="0" indent="0">
              <a:lnSpc>
                <a:spcPct val="150000"/>
              </a:lnSpc>
              <a:spcBef>
                <a:spcPts val="0"/>
              </a:spcBef>
              <a:buNone/>
            </a:pPr>
            <a:endParaRPr lang="en-GB" dirty="0"/>
          </a:p>
          <a:p>
            <a:pPr marL="0" indent="0">
              <a:spcBef>
                <a:spcPts val="0"/>
              </a:spcBef>
              <a:buNone/>
            </a:pPr>
            <a:endParaRPr lang="en-GB" dirty="0"/>
          </a:p>
          <a:p>
            <a:pPr marL="0" indent="0">
              <a:spcBef>
                <a:spcPts val="0"/>
              </a:spcBef>
              <a:buNone/>
            </a:pPr>
            <a:endParaRPr lang="en-GB" dirty="0"/>
          </a:p>
        </p:txBody>
      </p:sp>
    </p:spTree>
    <p:extLst>
      <p:ext uri="{BB962C8B-B14F-4D97-AF65-F5344CB8AC3E}">
        <p14:creationId xmlns:p14="http://schemas.microsoft.com/office/powerpoint/2010/main" val="203525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C3B0955-79B9-4FEB-AC2F-2BEC30272B82}"/>
              </a:ext>
            </a:extLst>
          </p:cNvPr>
          <p:cNvSpPr/>
          <p:nvPr/>
        </p:nvSpPr>
        <p:spPr>
          <a:xfrm>
            <a:off x="7596336" y="4299942"/>
            <a:ext cx="1475656" cy="699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3A2D598-35DF-4865-A442-2085A6E0DF0F}"/>
              </a:ext>
            </a:extLst>
          </p:cNvPr>
          <p:cNvSpPr>
            <a:spLocks noGrp="1"/>
          </p:cNvSpPr>
          <p:nvPr>
            <p:ph type="ctrTitle"/>
          </p:nvPr>
        </p:nvSpPr>
        <p:spPr>
          <a:xfrm>
            <a:off x="0" y="-20538"/>
            <a:ext cx="9144000" cy="720000"/>
          </a:xfrm>
        </p:spPr>
        <p:txBody>
          <a:bodyPr/>
          <a:lstStyle/>
          <a:p>
            <a:r>
              <a:rPr lang="en-GB">
                <a:solidFill>
                  <a:srgbClr val="FFFFFF"/>
                </a:solidFill>
              </a:rPr>
              <a:t>Meet the Agile Team!</a:t>
            </a:r>
          </a:p>
        </p:txBody>
      </p:sp>
      <p:sp>
        <p:nvSpPr>
          <p:cNvPr id="16" name="Slide Number Placeholder 3">
            <a:extLst>
              <a:ext uri="{FF2B5EF4-FFF2-40B4-BE49-F238E27FC236}">
                <a16:creationId xmlns:a16="http://schemas.microsoft.com/office/drawing/2014/main" id="{FD135965-5DB7-4E0C-8A42-5DCD2EA0806E}"/>
              </a:ext>
            </a:extLst>
          </p:cNvPr>
          <p:cNvSpPr txBox="1">
            <a:spLocks/>
          </p:cNvSpPr>
          <p:nvPr/>
        </p:nvSpPr>
        <p:spPr>
          <a:xfrm>
            <a:off x="26328" y="6158259"/>
            <a:ext cx="603559" cy="229915"/>
          </a:xfrm>
          <a:prstGeom prst="rect">
            <a:avLst/>
          </a:prstGeom>
        </p:spPr>
        <p:txBody>
          <a:bodyPr/>
          <a:lst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a:lstStyle>
          <a:p>
            <a:fld id="{D6E8A25D-1839-44AB-86BC-2BEFEBE40DCC}" type="slidenum">
              <a:rPr lang="en-GB" smtClean="0"/>
              <a:pPr/>
              <a:t>15</a:t>
            </a:fld>
            <a:endParaRPr lang="en-GB"/>
          </a:p>
        </p:txBody>
      </p:sp>
      <p:pic>
        <p:nvPicPr>
          <p:cNvPr id="18" name="Picture 17">
            <a:extLst>
              <a:ext uri="{FF2B5EF4-FFF2-40B4-BE49-F238E27FC236}">
                <a16:creationId xmlns:a16="http://schemas.microsoft.com/office/drawing/2014/main" id="{CA87AE8F-11A3-47E7-BDAF-6647DC9EA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04" y="961333"/>
            <a:ext cx="1186274" cy="1388642"/>
          </a:xfrm>
          <a:prstGeom prst="ellipse">
            <a:avLst/>
          </a:prstGeom>
          <a:ln>
            <a:noFill/>
          </a:ln>
          <a:effectLst>
            <a:softEdge rad="112500"/>
          </a:effectLst>
        </p:spPr>
      </p:pic>
      <p:pic>
        <p:nvPicPr>
          <p:cNvPr id="20" name="Picture 4" descr="Image may contain: 1 person, sky, outdoor and water">
            <a:extLst>
              <a:ext uri="{FF2B5EF4-FFF2-40B4-BE49-F238E27FC236}">
                <a16:creationId xmlns:a16="http://schemas.microsoft.com/office/drawing/2014/main" id="{5A1A0EA4-EF0D-443F-8723-918C984FB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6475" y="920249"/>
            <a:ext cx="1451285" cy="14512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CBB4BF2-F7DF-4E61-A33D-D8512CF4376D}"/>
              </a:ext>
            </a:extLst>
          </p:cNvPr>
          <p:cNvSpPr/>
          <p:nvPr/>
        </p:nvSpPr>
        <p:spPr>
          <a:xfrm>
            <a:off x="427603" y="2332594"/>
            <a:ext cx="1183810" cy="346249"/>
          </a:xfrm>
          <a:prstGeom prst="rect">
            <a:avLst/>
          </a:prstGeom>
          <a:noFill/>
        </p:spPr>
        <p:txBody>
          <a:bodyPr wrap="square" lIns="99060" tIns="49530" rIns="99060" bIns="49530">
            <a:spAutoFit/>
          </a:bodyPr>
          <a:lstStyle/>
          <a:p>
            <a:pPr algn="ctr"/>
            <a:r>
              <a:rPr lang="en-US" sz="1600">
                <a:ln w="0"/>
                <a:solidFill>
                  <a:srgbClr val="191919"/>
                </a:solidFill>
                <a:effectLst>
                  <a:outerShdw blurRad="38100" dist="19050" dir="2700000" algn="tl" rotWithShape="0">
                    <a:schemeClr val="dk1">
                      <a:alpha val="40000"/>
                    </a:schemeClr>
                  </a:outerShdw>
                </a:effectLst>
              </a:rPr>
              <a:t>Caz</a:t>
            </a:r>
          </a:p>
        </p:txBody>
      </p:sp>
      <p:sp>
        <p:nvSpPr>
          <p:cNvPr id="22" name="Rectangle 21">
            <a:extLst>
              <a:ext uri="{FF2B5EF4-FFF2-40B4-BE49-F238E27FC236}">
                <a16:creationId xmlns:a16="http://schemas.microsoft.com/office/drawing/2014/main" id="{146B0818-08D6-4059-BEC6-45862A9DDF0D}"/>
              </a:ext>
            </a:extLst>
          </p:cNvPr>
          <p:cNvSpPr/>
          <p:nvPr/>
        </p:nvSpPr>
        <p:spPr>
          <a:xfrm>
            <a:off x="7532488" y="2349913"/>
            <a:ext cx="1183810" cy="346249"/>
          </a:xfrm>
          <a:prstGeom prst="rect">
            <a:avLst/>
          </a:prstGeom>
          <a:noFill/>
        </p:spPr>
        <p:txBody>
          <a:bodyPr wrap="square" lIns="99060" tIns="49530" rIns="99060" bIns="49530">
            <a:spAutoFit/>
          </a:bodyPr>
          <a:lstStyle/>
          <a:p>
            <a:pPr algn="ctr"/>
            <a:r>
              <a:rPr lang="en-US" sz="1600">
                <a:ln w="0"/>
                <a:solidFill>
                  <a:srgbClr val="191919"/>
                </a:solidFill>
                <a:effectLst>
                  <a:outerShdw blurRad="38100" dist="19050" dir="2700000" algn="tl" rotWithShape="0">
                    <a:schemeClr val="dk1">
                      <a:alpha val="40000"/>
                    </a:schemeClr>
                  </a:outerShdw>
                </a:effectLst>
              </a:rPr>
              <a:t>Mat</a:t>
            </a:r>
          </a:p>
        </p:txBody>
      </p:sp>
      <p:sp>
        <p:nvSpPr>
          <p:cNvPr id="29" name="Rectangle 28">
            <a:extLst>
              <a:ext uri="{FF2B5EF4-FFF2-40B4-BE49-F238E27FC236}">
                <a16:creationId xmlns:a16="http://schemas.microsoft.com/office/drawing/2014/main" id="{32B9D7CC-C59C-4447-90BA-EAD0FD84A5A7}"/>
              </a:ext>
            </a:extLst>
          </p:cNvPr>
          <p:cNvSpPr/>
          <p:nvPr/>
        </p:nvSpPr>
        <p:spPr>
          <a:xfrm>
            <a:off x="7534403" y="4369390"/>
            <a:ext cx="1255192" cy="346249"/>
          </a:xfrm>
          <a:prstGeom prst="rect">
            <a:avLst/>
          </a:prstGeom>
          <a:noFill/>
        </p:spPr>
        <p:txBody>
          <a:bodyPr wrap="square" lIns="99060" tIns="49530" rIns="99060" bIns="49530">
            <a:spAutoFit/>
          </a:bodyPr>
          <a:lstStyle/>
          <a:p>
            <a:pPr algn="ctr"/>
            <a:r>
              <a:rPr lang="en-US" sz="1600">
                <a:ln w="0"/>
                <a:solidFill>
                  <a:srgbClr val="191919"/>
                </a:solidFill>
                <a:effectLst>
                  <a:outerShdw blurRad="38100" dist="19050" dir="2700000" algn="tl" rotWithShape="0">
                    <a:schemeClr val="dk1">
                      <a:alpha val="40000"/>
                    </a:schemeClr>
                  </a:outerShdw>
                </a:effectLst>
              </a:rPr>
              <a:t>Susannah</a:t>
            </a:r>
          </a:p>
        </p:txBody>
      </p:sp>
      <p:pic>
        <p:nvPicPr>
          <p:cNvPr id="30" name="Picture 4" descr="Susannah Ellis">
            <a:extLst>
              <a:ext uri="{FF2B5EF4-FFF2-40B4-BE49-F238E27FC236}">
                <a16:creationId xmlns:a16="http://schemas.microsoft.com/office/drawing/2014/main" id="{A4EDFB30-A723-4638-A1BF-423348C553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2994" y="2929328"/>
            <a:ext cx="1404481" cy="140448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3" descr="A person sitting in a boat on a body of water&#10;&#10;Description generated with very high confidence">
            <a:extLst>
              <a:ext uri="{FF2B5EF4-FFF2-40B4-BE49-F238E27FC236}">
                <a16:creationId xmlns:a16="http://schemas.microsoft.com/office/drawing/2014/main" id="{158BF0E0-DB51-4459-B531-414C7D20AB5B}"/>
              </a:ext>
            </a:extLst>
          </p:cNvPr>
          <p:cNvPicPr>
            <a:picLocks noChangeAspect="1"/>
          </p:cNvPicPr>
          <p:nvPr/>
        </p:nvPicPr>
        <p:blipFill>
          <a:blip r:embed="rId7"/>
          <a:stretch>
            <a:fillRect/>
          </a:stretch>
        </p:blipFill>
        <p:spPr>
          <a:xfrm>
            <a:off x="342899" y="2931867"/>
            <a:ext cx="1478974" cy="1461655"/>
          </a:xfrm>
          <a:prstGeom prst="ellipse">
            <a:avLst/>
          </a:prstGeom>
          <a:ln>
            <a:noFill/>
          </a:ln>
          <a:effectLst>
            <a:softEdge rad="112500"/>
          </a:effectLst>
        </p:spPr>
      </p:pic>
      <p:sp>
        <p:nvSpPr>
          <p:cNvPr id="31" name="Rectangle 30">
            <a:extLst>
              <a:ext uri="{FF2B5EF4-FFF2-40B4-BE49-F238E27FC236}">
                <a16:creationId xmlns:a16="http://schemas.microsoft.com/office/drawing/2014/main" id="{CBBB3C56-F0C8-485F-9DAA-59214E81D3E4}"/>
              </a:ext>
            </a:extLst>
          </p:cNvPr>
          <p:cNvSpPr/>
          <p:nvPr/>
        </p:nvSpPr>
        <p:spPr>
          <a:xfrm>
            <a:off x="360495" y="4334753"/>
            <a:ext cx="1363961" cy="346249"/>
          </a:xfrm>
          <a:prstGeom prst="rect">
            <a:avLst/>
          </a:prstGeom>
          <a:noFill/>
        </p:spPr>
        <p:txBody>
          <a:bodyPr wrap="square" lIns="99060" tIns="49530" rIns="99060" bIns="49530" anchor="t">
            <a:spAutoFit/>
          </a:bodyPr>
          <a:lstStyle/>
          <a:p>
            <a:pPr algn="ctr"/>
            <a:r>
              <a:rPr lang="en-US" sz="1600">
                <a:ln w="0"/>
                <a:solidFill>
                  <a:srgbClr val="191919"/>
                </a:solidFill>
                <a:effectLst>
                  <a:outerShdw blurRad="38100" dist="19050" dir="2700000" algn="tl" rotWithShape="0">
                    <a:schemeClr val="dk1">
                      <a:alpha val="40000"/>
                    </a:schemeClr>
                  </a:outerShdw>
                </a:effectLst>
              </a:rPr>
              <a:t>Elly</a:t>
            </a:r>
          </a:p>
        </p:txBody>
      </p:sp>
      <p:sp>
        <p:nvSpPr>
          <p:cNvPr id="4" name="TextBox 3">
            <a:extLst>
              <a:ext uri="{FF2B5EF4-FFF2-40B4-BE49-F238E27FC236}">
                <a16:creationId xmlns:a16="http://schemas.microsoft.com/office/drawing/2014/main" id="{A1695A44-8C04-46FF-A76D-D62763462A61}"/>
              </a:ext>
            </a:extLst>
          </p:cNvPr>
          <p:cNvSpPr txBox="1"/>
          <p:nvPr/>
        </p:nvSpPr>
        <p:spPr>
          <a:xfrm>
            <a:off x="2620241" y="1910195"/>
            <a:ext cx="4059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Meet the team helping you today</a:t>
            </a:r>
          </a:p>
        </p:txBody>
      </p:sp>
    </p:spTree>
    <p:custDataLst>
      <p:tags r:id="rId1"/>
    </p:custDataLst>
    <p:extLst>
      <p:ext uri="{BB962C8B-B14F-4D97-AF65-F5344CB8AC3E}">
        <p14:creationId xmlns:p14="http://schemas.microsoft.com/office/powerpoint/2010/main" val="15231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 close up of a keyboard&#10;&#10;Description generated with high confidence">
            <a:extLst>
              <a:ext uri="{FF2B5EF4-FFF2-40B4-BE49-F238E27FC236}">
                <a16:creationId xmlns:a16="http://schemas.microsoft.com/office/drawing/2014/main" id="{A1E98740-3A46-4045-8848-445A97F9F3CB}"/>
              </a:ext>
            </a:extLst>
          </p:cNvPr>
          <p:cNvPicPr>
            <a:picLocks noChangeAspect="1"/>
          </p:cNvPicPr>
          <p:nvPr/>
        </p:nvPicPr>
        <p:blipFill rotWithShape="1">
          <a:blip r:embed="rId3"/>
          <a:srcRect t="12804" b="10254"/>
          <a:stretch/>
        </p:blipFill>
        <p:spPr>
          <a:xfrm>
            <a:off x="20" y="10"/>
            <a:ext cx="9143980" cy="3500193"/>
          </a:xfrm>
          <a:prstGeom prst="rect">
            <a:avLst/>
          </a:prstGeom>
        </p:spPr>
      </p:pic>
      <p:pic>
        <p:nvPicPr>
          <p:cNvPr id="17" name="Picture 1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9" name="Oval 1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3291227"/>
            <a:ext cx="618067" cy="52723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4ED42-FA21-4501-B860-958BE9CD341C}"/>
              </a:ext>
            </a:extLst>
          </p:cNvPr>
          <p:cNvSpPr>
            <a:spLocks noGrp="1"/>
          </p:cNvSpPr>
          <p:nvPr>
            <p:ph type="title"/>
          </p:nvPr>
        </p:nvSpPr>
        <p:spPr>
          <a:xfrm>
            <a:off x="603748" y="3413277"/>
            <a:ext cx="3766337" cy="1132449"/>
          </a:xfrm>
        </p:spPr>
        <p:txBody>
          <a:bodyPr>
            <a:normAutofit/>
          </a:bodyPr>
          <a:lstStyle/>
          <a:p>
            <a:r>
              <a:rPr lang="en-US" sz="3000">
                <a:solidFill>
                  <a:srgbClr val="000000"/>
                </a:solidFill>
                <a:latin typeface="Noto Sans"/>
              </a:rPr>
              <a:t>Recap</a:t>
            </a:r>
            <a:br>
              <a:rPr lang="en-US" sz="3000">
                <a:solidFill>
                  <a:srgbClr val="000000"/>
                </a:solidFill>
                <a:latin typeface="Noto Sans"/>
              </a:rPr>
            </a:br>
            <a:r>
              <a:rPr lang="en-US" sz="3000">
                <a:solidFill>
                  <a:srgbClr val="000000"/>
                </a:solidFill>
                <a:latin typeface="Noto Sans"/>
              </a:rPr>
              <a:t>Story Mapping</a:t>
            </a:r>
            <a:endParaRPr lang="en-US" sz="3000">
              <a:solidFill>
                <a:srgbClr val="000000"/>
              </a:solidFill>
            </a:endParaRPr>
          </a:p>
        </p:txBody>
      </p:sp>
      <p:sp>
        <p:nvSpPr>
          <p:cNvPr id="3" name="Content Placeholder 2">
            <a:extLst>
              <a:ext uri="{FF2B5EF4-FFF2-40B4-BE49-F238E27FC236}">
                <a16:creationId xmlns:a16="http://schemas.microsoft.com/office/drawing/2014/main" id="{17F97B59-FE8F-48E3-BD5B-0D67F9312EEA}"/>
              </a:ext>
            </a:extLst>
          </p:cNvPr>
          <p:cNvSpPr>
            <a:spLocks noGrp="1"/>
          </p:cNvSpPr>
          <p:nvPr>
            <p:ph idx="1"/>
          </p:nvPr>
        </p:nvSpPr>
        <p:spPr>
          <a:xfrm>
            <a:off x="4852685" y="3413277"/>
            <a:ext cx="3694808" cy="1132452"/>
          </a:xfrm>
        </p:spPr>
        <p:txBody>
          <a:bodyPr vert="horz" lIns="91432" tIns="45716" rIns="91432" bIns="45716" rtlCol="0" anchor="ctr">
            <a:normAutofit/>
          </a:bodyPr>
          <a:lstStyle/>
          <a:p>
            <a:pPr marL="0" indent="0">
              <a:buNone/>
            </a:pPr>
            <a:r>
              <a:rPr lang="en-US" sz="1400">
                <a:solidFill>
                  <a:srgbClr val="000000"/>
                </a:solidFill>
                <a:latin typeface="Noto Sans"/>
              </a:rPr>
              <a:t>Value</a:t>
            </a:r>
            <a:endParaRPr lang="en-US" sz="1400">
              <a:solidFill>
                <a:srgbClr val="000000"/>
              </a:solidFill>
            </a:endParaRPr>
          </a:p>
          <a:p>
            <a:pPr marL="0" indent="0">
              <a:buNone/>
            </a:pPr>
            <a:r>
              <a:rPr lang="en-US" sz="1400">
                <a:solidFill>
                  <a:srgbClr val="000000"/>
                </a:solidFill>
                <a:latin typeface="Noto Sans"/>
              </a:rPr>
              <a:t>Users</a:t>
            </a:r>
            <a:endParaRPr lang="en-US" sz="1400">
              <a:solidFill>
                <a:srgbClr val="000000"/>
              </a:solidFill>
            </a:endParaRPr>
          </a:p>
          <a:p>
            <a:pPr marL="0" indent="0">
              <a:buNone/>
            </a:pPr>
            <a:r>
              <a:rPr lang="en-US" sz="1400">
                <a:solidFill>
                  <a:srgbClr val="000000"/>
                </a:solidFill>
                <a:latin typeface="Noto Sans"/>
              </a:rPr>
              <a:t>Goals</a:t>
            </a:r>
            <a:endParaRPr lang="en-US" sz="1400">
              <a:solidFill>
                <a:srgbClr val="000000"/>
              </a:solidFill>
            </a:endParaRPr>
          </a:p>
        </p:txBody>
      </p:sp>
    </p:spTree>
    <p:extLst>
      <p:ext uri="{BB962C8B-B14F-4D97-AF65-F5344CB8AC3E}">
        <p14:creationId xmlns:p14="http://schemas.microsoft.com/office/powerpoint/2010/main" val="388275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FB70-B7CE-462B-B34E-D730842822E3}"/>
              </a:ext>
            </a:extLst>
          </p:cNvPr>
          <p:cNvSpPr>
            <a:spLocks noGrp="1"/>
          </p:cNvSpPr>
          <p:nvPr>
            <p:ph type="title"/>
          </p:nvPr>
        </p:nvSpPr>
        <p:spPr/>
        <p:txBody>
          <a:bodyPr/>
          <a:lstStyle/>
          <a:p>
            <a:r>
              <a:rPr lang="en-GB" dirty="0"/>
              <a:t>Origins of User Stories</a:t>
            </a:r>
          </a:p>
        </p:txBody>
      </p:sp>
      <p:sp>
        <p:nvSpPr>
          <p:cNvPr id="3" name="Content Placeholder 2">
            <a:extLst>
              <a:ext uri="{FF2B5EF4-FFF2-40B4-BE49-F238E27FC236}">
                <a16:creationId xmlns:a16="http://schemas.microsoft.com/office/drawing/2014/main" id="{158A04D9-D67C-49D7-A727-97444F841F11}"/>
              </a:ext>
            </a:extLst>
          </p:cNvPr>
          <p:cNvSpPr>
            <a:spLocks noGrp="1"/>
          </p:cNvSpPr>
          <p:nvPr>
            <p:ph sz="quarter" idx="12"/>
          </p:nvPr>
        </p:nvSpPr>
        <p:spPr/>
        <p:txBody>
          <a:bodyPr/>
          <a:lstStyle/>
          <a:p>
            <a:endParaRPr lang="en-GB"/>
          </a:p>
        </p:txBody>
      </p:sp>
      <p:pic>
        <p:nvPicPr>
          <p:cNvPr id="5" name="Picture 4">
            <a:extLst>
              <a:ext uri="{FF2B5EF4-FFF2-40B4-BE49-F238E27FC236}">
                <a16:creationId xmlns:a16="http://schemas.microsoft.com/office/drawing/2014/main" id="{6247F364-8006-490D-8334-A47FE5CD2FBC}"/>
              </a:ext>
            </a:extLst>
          </p:cNvPr>
          <p:cNvPicPr>
            <a:picLocks noChangeAspect="1"/>
          </p:cNvPicPr>
          <p:nvPr/>
        </p:nvPicPr>
        <p:blipFill>
          <a:blip r:embed="rId3"/>
          <a:stretch>
            <a:fillRect/>
          </a:stretch>
        </p:blipFill>
        <p:spPr>
          <a:xfrm>
            <a:off x="0" y="0"/>
            <a:ext cx="6407647" cy="5143500"/>
          </a:xfrm>
          <a:prstGeom prst="rect">
            <a:avLst/>
          </a:prstGeom>
        </p:spPr>
      </p:pic>
    </p:spTree>
    <p:extLst>
      <p:ext uri="{BB962C8B-B14F-4D97-AF65-F5344CB8AC3E}">
        <p14:creationId xmlns:p14="http://schemas.microsoft.com/office/powerpoint/2010/main" val="144960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BF66C9B6-4D87-4F1D-A620-D603E7622464}"/>
              </a:ext>
            </a:extLst>
          </p:cNvPr>
          <p:cNvPicPr>
            <a:picLocks noChangeAspect="1"/>
          </p:cNvPicPr>
          <p:nvPr/>
        </p:nvPicPr>
        <p:blipFill rotWithShape="1">
          <a:blip r:embed="rId3"/>
          <a:srcRect t="17630" b="9109"/>
          <a:stretch/>
        </p:blipFill>
        <p:spPr>
          <a:xfrm>
            <a:off x="20" y="10"/>
            <a:ext cx="9143980" cy="3500193"/>
          </a:xfrm>
          <a:prstGeom prst="rect">
            <a:avLst/>
          </a:prstGeom>
        </p:spPr>
      </p:pic>
      <p:pic>
        <p:nvPicPr>
          <p:cNvPr id="14" name="Picture 13">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Oval 15">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3291227"/>
            <a:ext cx="618067" cy="52723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F8565-B9CF-4C23-A229-DB96A9FE7393}"/>
              </a:ext>
            </a:extLst>
          </p:cNvPr>
          <p:cNvSpPr>
            <a:spLocks noGrp="1"/>
          </p:cNvSpPr>
          <p:nvPr>
            <p:ph type="title"/>
          </p:nvPr>
        </p:nvSpPr>
        <p:spPr>
          <a:xfrm>
            <a:off x="603748" y="3413277"/>
            <a:ext cx="3766337" cy="1132449"/>
          </a:xfrm>
        </p:spPr>
        <p:txBody>
          <a:bodyPr>
            <a:normAutofit/>
          </a:bodyPr>
          <a:lstStyle/>
          <a:p>
            <a:pPr algn="r"/>
            <a:r>
              <a:rPr lang="en-US" sz="3000">
                <a:solidFill>
                  <a:srgbClr val="000000"/>
                </a:solidFill>
                <a:latin typeface="Noto Sans"/>
              </a:rPr>
              <a:t>User stories</a:t>
            </a:r>
            <a:endParaRPr lang="en-US" sz="3000">
              <a:solidFill>
                <a:srgbClr val="000000"/>
              </a:solidFill>
            </a:endParaRPr>
          </a:p>
        </p:txBody>
      </p:sp>
      <p:sp>
        <p:nvSpPr>
          <p:cNvPr id="11" name="Content Placeholder 10">
            <a:extLst>
              <a:ext uri="{FF2B5EF4-FFF2-40B4-BE49-F238E27FC236}">
                <a16:creationId xmlns:a16="http://schemas.microsoft.com/office/drawing/2014/main" id="{F4EBEA87-8443-4CF7-912B-05C2E9DBD7F6}"/>
              </a:ext>
            </a:extLst>
          </p:cNvPr>
          <p:cNvSpPr>
            <a:spLocks noGrp="1"/>
          </p:cNvSpPr>
          <p:nvPr>
            <p:ph idx="1"/>
          </p:nvPr>
        </p:nvSpPr>
        <p:spPr>
          <a:xfrm>
            <a:off x="4852685" y="3413277"/>
            <a:ext cx="3694808" cy="1132452"/>
          </a:xfrm>
        </p:spPr>
        <p:txBody>
          <a:bodyPr vert="horz" lIns="91432" tIns="45716" rIns="91432" bIns="45716" rtlCol="0" anchor="ctr">
            <a:noAutofit/>
          </a:bodyPr>
          <a:lstStyle/>
          <a:p>
            <a:pPr marL="0" indent="0">
              <a:buNone/>
            </a:pPr>
            <a:r>
              <a:rPr lang="en-US" sz="2800">
                <a:solidFill>
                  <a:srgbClr val="000000"/>
                </a:solidFill>
                <a:latin typeface="Noto Sans"/>
              </a:rPr>
              <a:t>As …. </a:t>
            </a:r>
            <a:endParaRPr lang="en-US" sz="2800" b="1">
              <a:solidFill>
                <a:srgbClr val="FFC000"/>
              </a:solidFill>
            </a:endParaRPr>
          </a:p>
          <a:p>
            <a:pPr marL="0" indent="0">
              <a:buNone/>
            </a:pPr>
            <a:r>
              <a:rPr lang="en-US" sz="2800">
                <a:solidFill>
                  <a:srgbClr val="000000"/>
                </a:solidFill>
                <a:latin typeface="Noto Sans"/>
              </a:rPr>
              <a:t>I want …. </a:t>
            </a:r>
            <a:endParaRPr lang="en-US" sz="2800" b="1">
              <a:solidFill>
                <a:srgbClr val="FFC000"/>
              </a:solidFill>
            </a:endParaRPr>
          </a:p>
          <a:p>
            <a:pPr marL="0" indent="0">
              <a:buNone/>
            </a:pPr>
            <a:r>
              <a:rPr lang="en-US" sz="2800">
                <a:solidFill>
                  <a:srgbClr val="000000"/>
                </a:solidFill>
                <a:latin typeface="Noto Sans"/>
              </a:rPr>
              <a:t>So that …. </a:t>
            </a:r>
            <a:endParaRPr lang="en-US" sz="2800" b="1">
              <a:solidFill>
                <a:srgbClr val="FFC000"/>
              </a:solidFill>
            </a:endParaRPr>
          </a:p>
        </p:txBody>
      </p:sp>
    </p:spTree>
    <p:extLst>
      <p:ext uri="{BB962C8B-B14F-4D97-AF65-F5344CB8AC3E}">
        <p14:creationId xmlns:p14="http://schemas.microsoft.com/office/powerpoint/2010/main" val="35072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BF66C9B6-4D87-4F1D-A620-D603E7622464}"/>
              </a:ext>
            </a:extLst>
          </p:cNvPr>
          <p:cNvPicPr>
            <a:picLocks noChangeAspect="1"/>
          </p:cNvPicPr>
          <p:nvPr/>
        </p:nvPicPr>
        <p:blipFill rotWithShape="1">
          <a:blip r:embed="rId3"/>
          <a:srcRect t="17630" b="9109"/>
          <a:stretch/>
        </p:blipFill>
        <p:spPr>
          <a:xfrm>
            <a:off x="20" y="10"/>
            <a:ext cx="9143980" cy="3500193"/>
          </a:xfrm>
          <a:prstGeom prst="rect">
            <a:avLst/>
          </a:prstGeom>
        </p:spPr>
      </p:pic>
      <p:pic>
        <p:nvPicPr>
          <p:cNvPr id="14" name="Picture 13">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6" name="Oval 15">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3291227"/>
            <a:ext cx="618067" cy="52723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F8565-B9CF-4C23-A229-DB96A9FE7393}"/>
              </a:ext>
            </a:extLst>
          </p:cNvPr>
          <p:cNvSpPr>
            <a:spLocks noGrp="1"/>
          </p:cNvSpPr>
          <p:nvPr>
            <p:ph type="title"/>
          </p:nvPr>
        </p:nvSpPr>
        <p:spPr>
          <a:xfrm>
            <a:off x="603748" y="3413277"/>
            <a:ext cx="3766337" cy="1132449"/>
          </a:xfrm>
        </p:spPr>
        <p:txBody>
          <a:bodyPr>
            <a:normAutofit/>
          </a:bodyPr>
          <a:lstStyle/>
          <a:p>
            <a:pPr algn="r"/>
            <a:r>
              <a:rPr lang="en-US" sz="3000">
                <a:solidFill>
                  <a:srgbClr val="000000"/>
                </a:solidFill>
                <a:latin typeface="Noto Sans"/>
              </a:rPr>
              <a:t>User stories</a:t>
            </a:r>
            <a:endParaRPr lang="en-US" sz="3000">
              <a:solidFill>
                <a:srgbClr val="000000"/>
              </a:solidFill>
            </a:endParaRPr>
          </a:p>
        </p:txBody>
      </p:sp>
      <p:sp>
        <p:nvSpPr>
          <p:cNvPr id="11" name="Content Placeholder 10">
            <a:extLst>
              <a:ext uri="{FF2B5EF4-FFF2-40B4-BE49-F238E27FC236}">
                <a16:creationId xmlns:a16="http://schemas.microsoft.com/office/drawing/2014/main" id="{F4EBEA87-8443-4CF7-912B-05C2E9DBD7F6}"/>
              </a:ext>
            </a:extLst>
          </p:cNvPr>
          <p:cNvSpPr>
            <a:spLocks noGrp="1"/>
          </p:cNvSpPr>
          <p:nvPr>
            <p:ph idx="1"/>
          </p:nvPr>
        </p:nvSpPr>
        <p:spPr>
          <a:xfrm>
            <a:off x="4852685" y="3413277"/>
            <a:ext cx="3694808" cy="1132452"/>
          </a:xfrm>
        </p:spPr>
        <p:txBody>
          <a:bodyPr vert="horz" lIns="91432" tIns="45716" rIns="91432" bIns="45716" rtlCol="0" anchor="ctr">
            <a:noAutofit/>
          </a:bodyPr>
          <a:lstStyle/>
          <a:p>
            <a:pPr marL="0" indent="0">
              <a:buNone/>
            </a:pPr>
            <a:r>
              <a:rPr lang="en-US" sz="2800">
                <a:solidFill>
                  <a:srgbClr val="000000"/>
                </a:solidFill>
                <a:latin typeface="Noto Sans"/>
              </a:rPr>
              <a:t>As …. </a:t>
            </a:r>
            <a:r>
              <a:rPr lang="en-US" sz="2800" b="1">
                <a:solidFill>
                  <a:srgbClr val="FFC000"/>
                </a:solidFill>
                <a:latin typeface="Noto Sans"/>
              </a:rPr>
              <a:t>USER</a:t>
            </a:r>
            <a:endParaRPr lang="en-US" sz="2800" b="1">
              <a:solidFill>
                <a:srgbClr val="FFC000"/>
              </a:solidFill>
            </a:endParaRPr>
          </a:p>
          <a:p>
            <a:pPr marL="0" indent="0">
              <a:buNone/>
            </a:pPr>
            <a:r>
              <a:rPr lang="en-US" sz="2800">
                <a:solidFill>
                  <a:srgbClr val="000000"/>
                </a:solidFill>
                <a:latin typeface="Noto Sans"/>
              </a:rPr>
              <a:t>I want …. </a:t>
            </a:r>
            <a:r>
              <a:rPr lang="en-US" sz="2800" b="1">
                <a:solidFill>
                  <a:srgbClr val="FFC000"/>
                </a:solidFill>
                <a:latin typeface="Noto Sans"/>
              </a:rPr>
              <a:t>GOAL</a:t>
            </a:r>
            <a:endParaRPr lang="en-US" sz="2800" b="1">
              <a:solidFill>
                <a:srgbClr val="FFC000"/>
              </a:solidFill>
            </a:endParaRPr>
          </a:p>
          <a:p>
            <a:pPr marL="0" indent="0">
              <a:buNone/>
            </a:pPr>
            <a:r>
              <a:rPr lang="en-US" sz="2800">
                <a:solidFill>
                  <a:srgbClr val="000000"/>
                </a:solidFill>
                <a:latin typeface="Noto Sans"/>
              </a:rPr>
              <a:t>So that …. </a:t>
            </a:r>
            <a:r>
              <a:rPr lang="en-US" sz="2800" b="1">
                <a:solidFill>
                  <a:srgbClr val="FFC000"/>
                </a:solidFill>
                <a:latin typeface="Noto Sans"/>
              </a:rPr>
              <a:t>VALUE</a:t>
            </a:r>
            <a:endParaRPr lang="en-US" sz="2800" b="1">
              <a:solidFill>
                <a:srgbClr val="FFC000"/>
              </a:solidFill>
            </a:endParaRPr>
          </a:p>
        </p:txBody>
      </p:sp>
    </p:spTree>
    <p:extLst>
      <p:ext uri="{BB962C8B-B14F-4D97-AF65-F5344CB8AC3E}">
        <p14:creationId xmlns:p14="http://schemas.microsoft.com/office/powerpoint/2010/main" val="555596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D598-35DF-4865-A442-2085A6E0DF0F}"/>
              </a:ext>
            </a:extLst>
          </p:cNvPr>
          <p:cNvSpPr>
            <a:spLocks noGrp="1"/>
          </p:cNvSpPr>
          <p:nvPr>
            <p:ph type="title"/>
          </p:nvPr>
        </p:nvSpPr>
        <p:spPr/>
        <p:txBody>
          <a:bodyPr/>
          <a:lstStyle/>
          <a:p>
            <a:r>
              <a:rPr lang="en-GB">
                <a:solidFill>
                  <a:srgbClr val="FFFFFF"/>
                </a:solidFill>
              </a:rPr>
              <a:t>Meet the Agile Team!</a:t>
            </a:r>
          </a:p>
        </p:txBody>
      </p:sp>
      <p:sp>
        <p:nvSpPr>
          <p:cNvPr id="5" name="Content Placeholder 4">
            <a:extLst>
              <a:ext uri="{FF2B5EF4-FFF2-40B4-BE49-F238E27FC236}">
                <a16:creationId xmlns:a16="http://schemas.microsoft.com/office/drawing/2014/main" id="{EF41CFA6-54CF-46A1-8854-AC9E64D53EB2}"/>
              </a:ext>
            </a:extLst>
          </p:cNvPr>
          <p:cNvSpPr>
            <a:spLocks noGrp="1"/>
          </p:cNvSpPr>
          <p:nvPr>
            <p:ph idx="1"/>
          </p:nvPr>
        </p:nvSpPr>
        <p:spPr/>
        <p:txBody>
          <a:bodyPr/>
          <a:lstStyle/>
          <a:p>
            <a:endParaRPr lang="en-GB"/>
          </a:p>
        </p:txBody>
      </p:sp>
      <p:sp>
        <p:nvSpPr>
          <p:cNvPr id="16" name="Slide Number Placeholder 3">
            <a:extLst>
              <a:ext uri="{FF2B5EF4-FFF2-40B4-BE49-F238E27FC236}">
                <a16:creationId xmlns:a16="http://schemas.microsoft.com/office/drawing/2014/main" id="{FD135965-5DB7-4E0C-8A42-5DCD2EA0806E}"/>
              </a:ext>
            </a:extLst>
          </p:cNvPr>
          <p:cNvSpPr txBox="1">
            <a:spLocks/>
          </p:cNvSpPr>
          <p:nvPr/>
        </p:nvSpPr>
        <p:spPr>
          <a:xfrm>
            <a:off x="26328" y="6158259"/>
            <a:ext cx="603559" cy="229915"/>
          </a:xfrm>
          <a:prstGeom prst="rect">
            <a:avLst/>
          </a:prstGeom>
        </p:spPr>
        <p:txBody>
          <a:bodyPr/>
          <a:lstStyle>
            <a:defPPr>
              <a:defRPr lang="en-US"/>
            </a:defPPr>
            <a:lvl1pPr marL="0" algn="l" defTabSz="914321" rtl="0" eaLnBrk="1" latinLnBrk="0" hangingPunct="1">
              <a:defRPr sz="1800" kern="1200">
                <a:solidFill>
                  <a:schemeClr val="tx1"/>
                </a:solidFill>
                <a:latin typeface="+mn-lt"/>
                <a:ea typeface="+mn-ea"/>
                <a:cs typeface="+mn-cs"/>
              </a:defRPr>
            </a:lvl1pPr>
            <a:lvl2pPr marL="457161"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2" algn="l" defTabSz="914321" rtl="0" eaLnBrk="1" latinLnBrk="0" hangingPunct="1">
              <a:defRPr sz="1800" kern="1200">
                <a:solidFill>
                  <a:schemeClr val="tx1"/>
                </a:solidFill>
                <a:latin typeface="+mn-lt"/>
                <a:ea typeface="+mn-ea"/>
                <a:cs typeface="+mn-cs"/>
              </a:defRPr>
            </a:lvl4pPr>
            <a:lvl5pPr marL="1828642" algn="l" defTabSz="914321" rtl="0" eaLnBrk="1" latinLnBrk="0" hangingPunct="1">
              <a:defRPr sz="1800" kern="1200">
                <a:solidFill>
                  <a:schemeClr val="tx1"/>
                </a:solidFill>
                <a:latin typeface="+mn-lt"/>
                <a:ea typeface="+mn-ea"/>
                <a:cs typeface="+mn-cs"/>
              </a:defRPr>
            </a:lvl5pPr>
            <a:lvl6pPr marL="2285802" algn="l" defTabSz="914321" rtl="0" eaLnBrk="1" latinLnBrk="0" hangingPunct="1">
              <a:defRPr sz="1800" kern="1200">
                <a:solidFill>
                  <a:schemeClr val="tx1"/>
                </a:solidFill>
                <a:latin typeface="+mn-lt"/>
                <a:ea typeface="+mn-ea"/>
                <a:cs typeface="+mn-cs"/>
              </a:defRPr>
            </a:lvl6pPr>
            <a:lvl7pPr marL="2742963" algn="l" defTabSz="914321" rtl="0" eaLnBrk="1" latinLnBrk="0" hangingPunct="1">
              <a:defRPr sz="1800" kern="1200">
                <a:solidFill>
                  <a:schemeClr val="tx1"/>
                </a:solidFill>
                <a:latin typeface="+mn-lt"/>
                <a:ea typeface="+mn-ea"/>
                <a:cs typeface="+mn-cs"/>
              </a:defRPr>
            </a:lvl7pPr>
            <a:lvl8pPr marL="3200123" algn="l" defTabSz="914321" rtl="0" eaLnBrk="1" latinLnBrk="0" hangingPunct="1">
              <a:defRPr sz="1800" kern="1200">
                <a:solidFill>
                  <a:schemeClr val="tx1"/>
                </a:solidFill>
                <a:latin typeface="+mn-lt"/>
                <a:ea typeface="+mn-ea"/>
                <a:cs typeface="+mn-cs"/>
              </a:defRPr>
            </a:lvl8pPr>
            <a:lvl9pPr marL="3657284" algn="l" defTabSz="914321" rtl="0" eaLnBrk="1" latinLnBrk="0" hangingPunct="1">
              <a:defRPr sz="1800" kern="1200">
                <a:solidFill>
                  <a:schemeClr val="tx1"/>
                </a:solidFill>
                <a:latin typeface="+mn-lt"/>
                <a:ea typeface="+mn-ea"/>
                <a:cs typeface="+mn-cs"/>
              </a:defRPr>
            </a:lvl9pPr>
          </a:lstStyle>
          <a:p>
            <a:fld id="{D6E8A25D-1839-44AB-86BC-2BEFEBE40DCC}" type="slidenum">
              <a:rPr lang="en-GB" smtClean="0"/>
              <a:pPr/>
              <a:t>2</a:t>
            </a:fld>
            <a:endParaRPr lang="en-GB"/>
          </a:p>
        </p:txBody>
      </p:sp>
      <p:pic>
        <p:nvPicPr>
          <p:cNvPr id="18" name="Picture 17">
            <a:extLst>
              <a:ext uri="{FF2B5EF4-FFF2-40B4-BE49-F238E27FC236}">
                <a16:creationId xmlns:a16="http://schemas.microsoft.com/office/drawing/2014/main" id="{CA87AE8F-11A3-47E7-BDAF-6647DC9EA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04" y="961333"/>
            <a:ext cx="1186274" cy="1388642"/>
          </a:xfrm>
          <a:prstGeom prst="ellipse">
            <a:avLst/>
          </a:prstGeom>
          <a:ln>
            <a:noFill/>
          </a:ln>
          <a:effectLst>
            <a:softEdge rad="112500"/>
          </a:effectLst>
        </p:spPr>
      </p:pic>
      <p:pic>
        <p:nvPicPr>
          <p:cNvPr id="20" name="Picture 4" descr="Image may contain: 1 person, sky, outdoor and water">
            <a:extLst>
              <a:ext uri="{FF2B5EF4-FFF2-40B4-BE49-F238E27FC236}">
                <a16:creationId xmlns:a16="http://schemas.microsoft.com/office/drawing/2014/main" id="{5A1A0EA4-EF0D-443F-8723-918C984FB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6475" y="920249"/>
            <a:ext cx="1451285" cy="14512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CBB4BF2-F7DF-4E61-A33D-D8512CF4376D}"/>
              </a:ext>
            </a:extLst>
          </p:cNvPr>
          <p:cNvSpPr/>
          <p:nvPr/>
        </p:nvSpPr>
        <p:spPr>
          <a:xfrm>
            <a:off x="427603" y="2332594"/>
            <a:ext cx="1183810" cy="346249"/>
          </a:xfrm>
          <a:prstGeom prst="rect">
            <a:avLst/>
          </a:prstGeom>
          <a:noFill/>
        </p:spPr>
        <p:txBody>
          <a:bodyPr wrap="square" lIns="99060" tIns="49530" rIns="99060" bIns="49530">
            <a:spAutoFit/>
          </a:bodyPr>
          <a:lstStyle/>
          <a:p>
            <a:pPr algn="ctr"/>
            <a:r>
              <a:rPr lang="en-US" sz="1600">
                <a:ln w="0"/>
                <a:solidFill>
                  <a:srgbClr val="191919"/>
                </a:solidFill>
                <a:effectLst>
                  <a:outerShdw blurRad="38100" dist="19050" dir="2700000" algn="tl" rotWithShape="0">
                    <a:schemeClr val="dk1">
                      <a:alpha val="40000"/>
                    </a:schemeClr>
                  </a:outerShdw>
                </a:effectLst>
              </a:rPr>
              <a:t>Caz</a:t>
            </a:r>
          </a:p>
        </p:txBody>
      </p:sp>
      <p:sp>
        <p:nvSpPr>
          <p:cNvPr id="22" name="Rectangle 21">
            <a:extLst>
              <a:ext uri="{FF2B5EF4-FFF2-40B4-BE49-F238E27FC236}">
                <a16:creationId xmlns:a16="http://schemas.microsoft.com/office/drawing/2014/main" id="{146B0818-08D6-4059-BEC6-45862A9DDF0D}"/>
              </a:ext>
            </a:extLst>
          </p:cNvPr>
          <p:cNvSpPr/>
          <p:nvPr/>
        </p:nvSpPr>
        <p:spPr>
          <a:xfrm>
            <a:off x="7532488" y="2349913"/>
            <a:ext cx="1183810" cy="346249"/>
          </a:xfrm>
          <a:prstGeom prst="rect">
            <a:avLst/>
          </a:prstGeom>
          <a:noFill/>
        </p:spPr>
        <p:txBody>
          <a:bodyPr wrap="square" lIns="99060" tIns="49530" rIns="99060" bIns="49530">
            <a:spAutoFit/>
          </a:bodyPr>
          <a:lstStyle/>
          <a:p>
            <a:pPr algn="ctr"/>
            <a:r>
              <a:rPr lang="en-US" sz="1600">
                <a:ln w="0"/>
                <a:solidFill>
                  <a:srgbClr val="191919"/>
                </a:solidFill>
                <a:effectLst>
                  <a:outerShdw blurRad="38100" dist="19050" dir="2700000" algn="tl" rotWithShape="0">
                    <a:schemeClr val="dk1">
                      <a:alpha val="40000"/>
                    </a:schemeClr>
                  </a:outerShdw>
                </a:effectLst>
              </a:rPr>
              <a:t>Mat</a:t>
            </a:r>
          </a:p>
        </p:txBody>
      </p:sp>
      <p:pic>
        <p:nvPicPr>
          <p:cNvPr id="3" name="Picture 3" descr="A person sitting in a boat on a body of water&#10;&#10;Description generated with very high confidence">
            <a:extLst>
              <a:ext uri="{FF2B5EF4-FFF2-40B4-BE49-F238E27FC236}">
                <a16:creationId xmlns:a16="http://schemas.microsoft.com/office/drawing/2014/main" id="{158BF0E0-DB51-4459-B531-414C7D20AB5B}"/>
              </a:ext>
            </a:extLst>
          </p:cNvPr>
          <p:cNvPicPr>
            <a:picLocks noChangeAspect="1"/>
          </p:cNvPicPr>
          <p:nvPr/>
        </p:nvPicPr>
        <p:blipFill>
          <a:blip r:embed="rId6"/>
          <a:stretch>
            <a:fillRect/>
          </a:stretch>
        </p:blipFill>
        <p:spPr>
          <a:xfrm>
            <a:off x="4000499" y="3229047"/>
            <a:ext cx="1478974" cy="1461655"/>
          </a:xfrm>
          <a:prstGeom prst="ellipse">
            <a:avLst/>
          </a:prstGeom>
          <a:ln>
            <a:noFill/>
          </a:ln>
          <a:effectLst>
            <a:softEdge rad="112500"/>
          </a:effectLst>
        </p:spPr>
      </p:pic>
      <p:sp>
        <p:nvSpPr>
          <p:cNvPr id="31" name="Rectangle 30">
            <a:extLst>
              <a:ext uri="{FF2B5EF4-FFF2-40B4-BE49-F238E27FC236}">
                <a16:creationId xmlns:a16="http://schemas.microsoft.com/office/drawing/2014/main" id="{CBBB3C56-F0C8-485F-9DAA-59214E81D3E4}"/>
              </a:ext>
            </a:extLst>
          </p:cNvPr>
          <p:cNvSpPr/>
          <p:nvPr/>
        </p:nvSpPr>
        <p:spPr>
          <a:xfrm>
            <a:off x="4018095" y="4631933"/>
            <a:ext cx="1363961" cy="346249"/>
          </a:xfrm>
          <a:prstGeom prst="rect">
            <a:avLst/>
          </a:prstGeom>
          <a:noFill/>
        </p:spPr>
        <p:txBody>
          <a:bodyPr wrap="square" lIns="99060" tIns="49530" rIns="99060" bIns="49530" anchor="t">
            <a:spAutoFit/>
          </a:bodyPr>
          <a:lstStyle/>
          <a:p>
            <a:pPr algn="ctr"/>
            <a:r>
              <a:rPr lang="en-US" sz="1600">
                <a:ln w="0"/>
                <a:solidFill>
                  <a:srgbClr val="191919"/>
                </a:solidFill>
                <a:effectLst>
                  <a:outerShdw blurRad="38100" dist="19050" dir="2700000" algn="tl" rotWithShape="0">
                    <a:schemeClr val="dk1">
                      <a:alpha val="40000"/>
                    </a:schemeClr>
                  </a:outerShdw>
                </a:effectLst>
              </a:rPr>
              <a:t>Elly</a:t>
            </a:r>
          </a:p>
        </p:txBody>
      </p:sp>
      <p:sp>
        <p:nvSpPr>
          <p:cNvPr id="4" name="TextBox 3">
            <a:extLst>
              <a:ext uri="{FF2B5EF4-FFF2-40B4-BE49-F238E27FC236}">
                <a16:creationId xmlns:a16="http://schemas.microsoft.com/office/drawing/2014/main" id="{A1695A44-8C04-46FF-A76D-D62763462A61}"/>
              </a:ext>
            </a:extLst>
          </p:cNvPr>
          <p:cNvSpPr txBox="1"/>
          <p:nvPr/>
        </p:nvSpPr>
        <p:spPr>
          <a:xfrm>
            <a:off x="2620241" y="1910195"/>
            <a:ext cx="4059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Meet the team helping you today</a:t>
            </a:r>
          </a:p>
        </p:txBody>
      </p:sp>
    </p:spTree>
    <p:custDataLst>
      <p:tags r:id="rId1"/>
    </p:custDataLst>
    <p:extLst>
      <p:ext uri="{BB962C8B-B14F-4D97-AF65-F5344CB8AC3E}">
        <p14:creationId xmlns:p14="http://schemas.microsoft.com/office/powerpoint/2010/main" val="11015178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E21E-D627-47E9-AD23-C42F23B08D91}"/>
              </a:ext>
            </a:extLst>
          </p:cNvPr>
          <p:cNvSpPr>
            <a:spLocks noGrp="1"/>
          </p:cNvSpPr>
          <p:nvPr>
            <p:ph type="title"/>
          </p:nvPr>
        </p:nvSpPr>
        <p:spPr/>
        <p:txBody>
          <a:bodyPr/>
          <a:lstStyle/>
          <a:p>
            <a:r>
              <a:rPr lang="en-US">
                <a:latin typeface="Noto Sans"/>
              </a:rPr>
              <a:t>Agile Principles</a:t>
            </a:r>
            <a:endParaRPr lang="en-US"/>
          </a:p>
        </p:txBody>
      </p:sp>
      <p:pic>
        <p:nvPicPr>
          <p:cNvPr id="16" name="Picture 16" descr="A screenshot of a cell phone&#10;&#10;Description generated with very high confidence">
            <a:extLst>
              <a:ext uri="{FF2B5EF4-FFF2-40B4-BE49-F238E27FC236}">
                <a16:creationId xmlns:a16="http://schemas.microsoft.com/office/drawing/2014/main" id="{C6E50D2A-17F9-434F-8DCF-5EF94C8EF2D4}"/>
              </a:ext>
            </a:extLst>
          </p:cNvPr>
          <p:cNvPicPr>
            <a:picLocks noGrp="1" noChangeAspect="1"/>
          </p:cNvPicPr>
          <p:nvPr>
            <p:ph sz="half" idx="13"/>
          </p:nvPr>
        </p:nvPicPr>
        <p:blipFill>
          <a:blip r:embed="rId3"/>
          <a:stretch>
            <a:fillRect/>
          </a:stretch>
        </p:blipFill>
        <p:spPr>
          <a:xfrm>
            <a:off x="4040159" y="1047038"/>
            <a:ext cx="4868892" cy="365436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3DA12756-CCF9-4B16-B58C-5FF10D666C4C}"/>
              </a:ext>
            </a:extLst>
          </p:cNvPr>
          <p:cNvPicPr>
            <a:picLocks noGrp="1" noChangeAspect="1"/>
          </p:cNvPicPr>
          <p:nvPr>
            <p:ph sz="half" idx="1"/>
          </p:nvPr>
        </p:nvPicPr>
        <p:blipFill>
          <a:blip r:embed="rId4"/>
          <a:stretch>
            <a:fillRect/>
          </a:stretch>
        </p:blipFill>
        <p:spPr>
          <a:xfrm>
            <a:off x="934618" y="986023"/>
            <a:ext cx="3795442" cy="3733260"/>
          </a:xfrm>
          <a:prstGeom prst="rect">
            <a:avLst/>
          </a:prstGeom>
        </p:spPr>
      </p:pic>
    </p:spTree>
    <p:extLst>
      <p:ext uri="{BB962C8B-B14F-4D97-AF65-F5344CB8AC3E}">
        <p14:creationId xmlns:p14="http://schemas.microsoft.com/office/powerpoint/2010/main" val="74984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34D3-B295-4BB4-AB23-8EA3FFFCB8F3}"/>
              </a:ext>
            </a:extLst>
          </p:cNvPr>
          <p:cNvSpPr>
            <a:spLocks noGrp="1"/>
          </p:cNvSpPr>
          <p:nvPr>
            <p:ph type="title"/>
          </p:nvPr>
        </p:nvSpPr>
        <p:spPr/>
        <p:txBody>
          <a:bodyPr/>
          <a:lstStyle/>
          <a:p>
            <a:r>
              <a:rPr lang="en-US" dirty="0">
                <a:latin typeface="Noto Sans"/>
              </a:rPr>
              <a:t>Acceptance Criteria</a:t>
            </a:r>
            <a:endParaRPr lang="en-US" dirty="0"/>
          </a:p>
        </p:txBody>
      </p:sp>
      <p:sp>
        <p:nvSpPr>
          <p:cNvPr id="4" name="Oval 3">
            <a:extLst>
              <a:ext uri="{FF2B5EF4-FFF2-40B4-BE49-F238E27FC236}">
                <a16:creationId xmlns:a16="http://schemas.microsoft.com/office/drawing/2014/main" id="{37F17D5E-D969-4F58-953E-4337736320B5}"/>
              </a:ext>
            </a:extLst>
          </p:cNvPr>
          <p:cNvSpPr/>
          <p:nvPr/>
        </p:nvSpPr>
        <p:spPr>
          <a:xfrm>
            <a:off x="1807235" y="1144078"/>
            <a:ext cx="3394493" cy="32974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3DA7118-7A43-4D5B-9576-FE015549DEEA}"/>
              </a:ext>
            </a:extLst>
          </p:cNvPr>
          <p:cNvSpPr/>
          <p:nvPr/>
        </p:nvSpPr>
        <p:spPr>
          <a:xfrm>
            <a:off x="3791310" y="1144078"/>
            <a:ext cx="3394493" cy="3297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7DAF79-521C-4923-B46F-8FFFD4152AD4}"/>
              </a:ext>
            </a:extLst>
          </p:cNvPr>
          <p:cNvSpPr txBox="1"/>
          <p:nvPr/>
        </p:nvSpPr>
        <p:spPr>
          <a:xfrm>
            <a:off x="1909134" y="2432110"/>
            <a:ext cx="1675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Build right thing</a:t>
            </a:r>
          </a:p>
        </p:txBody>
      </p:sp>
      <p:sp>
        <p:nvSpPr>
          <p:cNvPr id="8" name="TextBox 7">
            <a:extLst>
              <a:ext uri="{FF2B5EF4-FFF2-40B4-BE49-F238E27FC236}">
                <a16:creationId xmlns:a16="http://schemas.microsoft.com/office/drawing/2014/main" id="{298D8A39-EEB1-4608-8BA0-62DDF4B57B40}"/>
              </a:ext>
            </a:extLst>
          </p:cNvPr>
          <p:cNvSpPr txBox="1"/>
          <p:nvPr/>
        </p:nvSpPr>
        <p:spPr>
          <a:xfrm>
            <a:off x="5197954" y="2432110"/>
            <a:ext cx="1675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Build thing right</a:t>
            </a:r>
          </a:p>
        </p:txBody>
      </p:sp>
      <p:sp>
        <p:nvSpPr>
          <p:cNvPr id="10" name="Arrow: Up 9">
            <a:extLst>
              <a:ext uri="{FF2B5EF4-FFF2-40B4-BE49-F238E27FC236}">
                <a16:creationId xmlns:a16="http://schemas.microsoft.com/office/drawing/2014/main" id="{4CC584E2-8953-44FA-8EEC-FAC2000B0DCA}"/>
              </a:ext>
            </a:extLst>
          </p:cNvPr>
          <p:cNvSpPr/>
          <p:nvPr/>
        </p:nvSpPr>
        <p:spPr>
          <a:xfrm>
            <a:off x="4246116" y="3670346"/>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6104BB-01F9-4E4F-9839-59740B6389D6}"/>
              </a:ext>
            </a:extLst>
          </p:cNvPr>
          <p:cNvSpPr txBox="1"/>
          <p:nvPr/>
        </p:nvSpPr>
        <p:spPr>
          <a:xfrm>
            <a:off x="4208612" y="4699240"/>
            <a:ext cx="834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AIM</a:t>
            </a:r>
          </a:p>
        </p:txBody>
      </p:sp>
    </p:spTree>
    <p:extLst>
      <p:ext uri="{BB962C8B-B14F-4D97-AF65-F5344CB8AC3E}">
        <p14:creationId xmlns:p14="http://schemas.microsoft.com/office/powerpoint/2010/main" val="261893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FF87-50F2-443B-BFFF-D230092BCDC2}"/>
              </a:ext>
            </a:extLst>
          </p:cNvPr>
          <p:cNvSpPr>
            <a:spLocks noGrp="1"/>
          </p:cNvSpPr>
          <p:nvPr>
            <p:ph type="title"/>
          </p:nvPr>
        </p:nvSpPr>
        <p:spPr/>
        <p:txBody>
          <a:bodyPr/>
          <a:lstStyle/>
          <a:p>
            <a:r>
              <a:rPr lang="en-US">
                <a:latin typeface="Noto Sans"/>
              </a:rPr>
              <a:t>User Story Splitting</a:t>
            </a:r>
            <a:endParaRPr lang="en-US"/>
          </a:p>
        </p:txBody>
      </p:sp>
      <p:sp>
        <p:nvSpPr>
          <p:cNvPr id="3" name="Content Placeholder 2">
            <a:extLst>
              <a:ext uri="{FF2B5EF4-FFF2-40B4-BE49-F238E27FC236}">
                <a16:creationId xmlns:a16="http://schemas.microsoft.com/office/drawing/2014/main" id="{36AB8B78-A692-479C-B9E2-0AC75E0FF27D}"/>
              </a:ext>
            </a:extLst>
          </p:cNvPr>
          <p:cNvSpPr>
            <a:spLocks noGrp="1"/>
          </p:cNvSpPr>
          <p:nvPr>
            <p:ph idx="1"/>
          </p:nvPr>
        </p:nvSpPr>
        <p:spPr/>
        <p:txBody>
          <a:bodyPr vert="horz" lIns="91432" tIns="45716" rIns="91432" bIns="45716" rtlCol="0" anchor="t">
            <a:normAutofit/>
          </a:bodyPr>
          <a:lstStyle/>
          <a:p>
            <a:pPr marL="0" indent="0">
              <a:buNone/>
            </a:pPr>
            <a:r>
              <a:rPr lang="en-US" sz="2500">
                <a:latin typeface="Noto Sans"/>
              </a:rPr>
              <a:t>Independent</a:t>
            </a:r>
            <a:endParaRPr lang="en-US" sz="2500"/>
          </a:p>
          <a:p>
            <a:pPr marL="0" indent="0">
              <a:buNone/>
            </a:pPr>
            <a:r>
              <a:rPr lang="en-US" sz="2500">
                <a:latin typeface="Noto Sans"/>
              </a:rPr>
              <a:t>Negotiable</a:t>
            </a:r>
          </a:p>
          <a:p>
            <a:pPr marL="0" indent="0">
              <a:buNone/>
            </a:pPr>
            <a:r>
              <a:rPr lang="en-US" sz="2500">
                <a:latin typeface="Noto Sans"/>
              </a:rPr>
              <a:t>Valuable</a:t>
            </a:r>
          </a:p>
          <a:p>
            <a:pPr marL="0" indent="0">
              <a:buNone/>
            </a:pPr>
            <a:r>
              <a:rPr lang="en-US" sz="2500">
                <a:latin typeface="Noto Sans"/>
              </a:rPr>
              <a:t>Estimable</a:t>
            </a:r>
          </a:p>
          <a:p>
            <a:pPr marL="0" indent="0">
              <a:buNone/>
            </a:pPr>
            <a:r>
              <a:rPr lang="en-US" sz="2500">
                <a:latin typeface="Noto Sans"/>
              </a:rPr>
              <a:t>Small</a:t>
            </a:r>
          </a:p>
          <a:p>
            <a:pPr marL="0" indent="0">
              <a:buNone/>
            </a:pPr>
            <a:r>
              <a:rPr lang="en-US" sz="2500">
                <a:latin typeface="Noto Sans"/>
              </a:rPr>
              <a:t>Testable</a:t>
            </a:r>
          </a:p>
        </p:txBody>
      </p:sp>
      <p:sp>
        <p:nvSpPr>
          <p:cNvPr id="4" name="Rectangle 3">
            <a:extLst>
              <a:ext uri="{FF2B5EF4-FFF2-40B4-BE49-F238E27FC236}">
                <a16:creationId xmlns:a16="http://schemas.microsoft.com/office/drawing/2014/main" id="{CE93D989-39C0-478C-B635-3FEC6C35BC7D}"/>
              </a:ext>
            </a:extLst>
          </p:cNvPr>
          <p:cNvSpPr/>
          <p:nvPr/>
        </p:nvSpPr>
        <p:spPr>
          <a:xfrm>
            <a:off x="2713008" y="1230342"/>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A85675-441F-4B20-BE7D-486368246A9A}"/>
              </a:ext>
            </a:extLst>
          </p:cNvPr>
          <p:cNvSpPr/>
          <p:nvPr/>
        </p:nvSpPr>
        <p:spPr>
          <a:xfrm>
            <a:off x="2713008" y="1683229"/>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6C7783-C0A0-4A0A-80BC-EBC542B577A9}"/>
              </a:ext>
            </a:extLst>
          </p:cNvPr>
          <p:cNvSpPr/>
          <p:nvPr/>
        </p:nvSpPr>
        <p:spPr>
          <a:xfrm>
            <a:off x="2713008" y="2136115"/>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D20744-8E5A-4FAF-8638-F6E0825B77E5}"/>
              </a:ext>
            </a:extLst>
          </p:cNvPr>
          <p:cNvSpPr/>
          <p:nvPr/>
        </p:nvSpPr>
        <p:spPr>
          <a:xfrm>
            <a:off x="2713007" y="2599785"/>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C9D98D-C329-4484-AC47-5F7DCCBE3028}"/>
              </a:ext>
            </a:extLst>
          </p:cNvPr>
          <p:cNvSpPr/>
          <p:nvPr/>
        </p:nvSpPr>
        <p:spPr>
          <a:xfrm>
            <a:off x="2713008" y="3041888"/>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2BCD53-9550-48FE-AAA7-3DF838E25432}"/>
              </a:ext>
            </a:extLst>
          </p:cNvPr>
          <p:cNvSpPr/>
          <p:nvPr/>
        </p:nvSpPr>
        <p:spPr>
          <a:xfrm>
            <a:off x="2713006" y="3505558"/>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sign&#10;&#10;Description generated with very high confidence">
            <a:extLst>
              <a:ext uri="{FF2B5EF4-FFF2-40B4-BE49-F238E27FC236}">
                <a16:creationId xmlns:a16="http://schemas.microsoft.com/office/drawing/2014/main" id="{3E7F57C4-ECCB-44EB-A325-E0FB2AEA2FE4}"/>
              </a:ext>
            </a:extLst>
          </p:cNvPr>
          <p:cNvPicPr>
            <a:picLocks noChangeAspect="1"/>
          </p:cNvPicPr>
          <p:nvPr/>
        </p:nvPicPr>
        <p:blipFill rotWithShape="1">
          <a:blip r:embed="rId3"/>
          <a:srcRect t="12318" r="316" b="13924"/>
          <a:stretch/>
        </p:blipFill>
        <p:spPr>
          <a:xfrm>
            <a:off x="4688456" y="1587515"/>
            <a:ext cx="3390204" cy="2516454"/>
          </a:xfrm>
          <a:prstGeom prst="rect">
            <a:avLst/>
          </a:prstGeom>
        </p:spPr>
      </p:pic>
    </p:spTree>
    <p:extLst>
      <p:ext uri="{BB962C8B-B14F-4D97-AF65-F5344CB8AC3E}">
        <p14:creationId xmlns:p14="http://schemas.microsoft.com/office/powerpoint/2010/main" val="70106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Oval 10">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0" y="3291227"/>
            <a:ext cx="618067" cy="52723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68AD12F-D60C-4F91-A80C-0EFBD8133563}"/>
              </a:ext>
            </a:extLst>
          </p:cNvPr>
          <p:cNvPicPr>
            <a:picLocks noChangeAspect="1"/>
          </p:cNvPicPr>
          <p:nvPr/>
        </p:nvPicPr>
        <p:blipFill>
          <a:blip r:embed="rId4"/>
          <a:stretch>
            <a:fillRect/>
          </a:stretch>
        </p:blipFill>
        <p:spPr>
          <a:xfrm>
            <a:off x="192505" y="1042737"/>
            <a:ext cx="8758989" cy="4100763"/>
          </a:xfrm>
          <a:prstGeom prst="rect">
            <a:avLst/>
          </a:prstGeom>
        </p:spPr>
      </p:pic>
      <p:sp>
        <p:nvSpPr>
          <p:cNvPr id="15" name="Title 1">
            <a:extLst>
              <a:ext uri="{FF2B5EF4-FFF2-40B4-BE49-F238E27FC236}">
                <a16:creationId xmlns:a16="http://schemas.microsoft.com/office/drawing/2014/main" id="{F30091B0-1CC2-4764-8BE4-3D55D0AFF4AE}"/>
              </a:ext>
            </a:extLst>
          </p:cNvPr>
          <p:cNvSpPr>
            <a:spLocks noGrp="1"/>
          </p:cNvSpPr>
          <p:nvPr>
            <p:ph type="title"/>
          </p:nvPr>
        </p:nvSpPr>
        <p:spPr>
          <a:xfrm>
            <a:off x="457200" y="205979"/>
            <a:ext cx="8229600" cy="637579"/>
          </a:xfrm>
        </p:spPr>
        <p:txBody>
          <a:bodyPr/>
          <a:lstStyle/>
          <a:p>
            <a:r>
              <a:rPr lang="en-US" dirty="0">
                <a:latin typeface="Noto Sans"/>
              </a:rPr>
              <a:t>Hypothesis Driven Design</a:t>
            </a:r>
            <a:endParaRPr lang="en-US" dirty="0"/>
          </a:p>
        </p:txBody>
      </p:sp>
    </p:spTree>
    <p:extLst>
      <p:ext uri="{BB962C8B-B14F-4D97-AF65-F5344CB8AC3E}">
        <p14:creationId xmlns:p14="http://schemas.microsoft.com/office/powerpoint/2010/main" val="144015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7D84-8134-4CE2-A049-F139134F87BC}"/>
              </a:ext>
            </a:extLst>
          </p:cNvPr>
          <p:cNvSpPr>
            <a:spLocks noGrp="1"/>
          </p:cNvSpPr>
          <p:nvPr>
            <p:ph type="title"/>
          </p:nvPr>
        </p:nvSpPr>
        <p:spPr/>
        <p:txBody>
          <a:bodyPr/>
          <a:lstStyle/>
          <a:p>
            <a:r>
              <a:rPr lang="en-GB" dirty="0"/>
              <a:t>USER STORY CLINIC</a:t>
            </a:r>
          </a:p>
        </p:txBody>
      </p:sp>
      <p:sp>
        <p:nvSpPr>
          <p:cNvPr id="3" name="Content Placeholder 2">
            <a:extLst>
              <a:ext uri="{FF2B5EF4-FFF2-40B4-BE49-F238E27FC236}">
                <a16:creationId xmlns:a16="http://schemas.microsoft.com/office/drawing/2014/main" id="{3629CFF5-0EBD-474F-9E90-CBB6089D546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A16D9DB4-7D53-49E6-97CF-9F887A987973}"/>
              </a:ext>
            </a:extLst>
          </p:cNvPr>
          <p:cNvPicPr>
            <a:picLocks noChangeAspect="1"/>
          </p:cNvPicPr>
          <p:nvPr/>
        </p:nvPicPr>
        <p:blipFill>
          <a:blip r:embed="rId3"/>
          <a:stretch>
            <a:fillRect/>
          </a:stretch>
        </p:blipFill>
        <p:spPr>
          <a:xfrm>
            <a:off x="0" y="919860"/>
            <a:ext cx="9144000" cy="4557516"/>
          </a:xfrm>
          <a:prstGeom prst="rect">
            <a:avLst/>
          </a:prstGeom>
        </p:spPr>
      </p:pic>
    </p:spTree>
    <p:extLst>
      <p:ext uri="{BB962C8B-B14F-4D97-AF65-F5344CB8AC3E}">
        <p14:creationId xmlns:p14="http://schemas.microsoft.com/office/powerpoint/2010/main" val="4168829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106C27D-CB20-4153-B7B3-43EABEE735F9}"/>
              </a:ext>
            </a:extLst>
          </p:cNvPr>
          <p:cNvPicPr>
            <a:picLocks noGrp="1" noChangeAspect="1"/>
          </p:cNvPicPr>
          <p:nvPr>
            <p:ph idx="1"/>
          </p:nvPr>
        </p:nvPicPr>
        <p:blipFill rotWithShape="1">
          <a:blip r:embed="rId3"/>
          <a:srcRect t="2513" b="6762"/>
          <a:stretch/>
        </p:blipFill>
        <p:spPr>
          <a:xfrm>
            <a:off x="20" y="10"/>
            <a:ext cx="9143980" cy="5143490"/>
          </a:xfrm>
          <a:prstGeom prst="rect">
            <a:avLst/>
          </a:prstGeom>
        </p:spPr>
      </p:pic>
    </p:spTree>
    <p:extLst>
      <p:ext uri="{BB962C8B-B14F-4D97-AF65-F5344CB8AC3E}">
        <p14:creationId xmlns:p14="http://schemas.microsoft.com/office/powerpoint/2010/main" val="1539801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1188-18EC-4651-98BA-E13F2FEAAAD5}"/>
              </a:ext>
            </a:extLst>
          </p:cNvPr>
          <p:cNvSpPr>
            <a:spLocks noGrp="1"/>
          </p:cNvSpPr>
          <p:nvPr>
            <p:ph type="title"/>
          </p:nvPr>
        </p:nvSpPr>
        <p:spPr/>
        <p:txBody>
          <a:bodyPr/>
          <a:lstStyle/>
          <a:p>
            <a:r>
              <a:rPr lang="en-GB" dirty="0"/>
              <a:t>HANDOUTS</a:t>
            </a:r>
          </a:p>
        </p:txBody>
      </p:sp>
    </p:spTree>
    <p:extLst>
      <p:ext uri="{BB962C8B-B14F-4D97-AF65-F5344CB8AC3E}">
        <p14:creationId xmlns:p14="http://schemas.microsoft.com/office/powerpoint/2010/main" val="447584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6392C-3B6B-4577-AA0F-B9F419D5EB01}"/>
              </a:ext>
            </a:extLst>
          </p:cNvPr>
          <p:cNvSpPr>
            <a:spLocks noGrp="1"/>
          </p:cNvSpPr>
          <p:nvPr>
            <p:ph type="title"/>
          </p:nvPr>
        </p:nvSpPr>
        <p:spPr/>
        <p:txBody>
          <a:bodyPr/>
          <a:lstStyle/>
          <a:p>
            <a:r>
              <a:rPr lang="en-GB" dirty="0"/>
              <a:t>User Story Mapping</a:t>
            </a:r>
          </a:p>
        </p:txBody>
      </p:sp>
      <p:sp>
        <p:nvSpPr>
          <p:cNvPr id="5" name="Text Placeholder 4">
            <a:extLst>
              <a:ext uri="{FF2B5EF4-FFF2-40B4-BE49-F238E27FC236}">
                <a16:creationId xmlns:a16="http://schemas.microsoft.com/office/drawing/2014/main" id="{01FD96F3-A2D0-4994-9653-F86D19D73F6B}"/>
              </a:ext>
            </a:extLst>
          </p:cNvPr>
          <p:cNvSpPr>
            <a:spLocks noGrp="1"/>
          </p:cNvSpPr>
          <p:nvPr>
            <p:ph type="body" sz="quarter" idx="12"/>
          </p:nvPr>
        </p:nvSpPr>
        <p:spPr/>
        <p:txBody>
          <a:bodyPr>
            <a:normAutofit fontScale="77500" lnSpcReduction="20000"/>
          </a:bodyPr>
          <a:lstStyle/>
          <a:p>
            <a:pPr algn="l"/>
            <a:r>
              <a:rPr lang="en-GB" dirty="0"/>
              <a:t>Collaborative scoping tool</a:t>
            </a:r>
          </a:p>
          <a:p>
            <a:pPr algn="l"/>
            <a:r>
              <a:rPr lang="en-GB" dirty="0"/>
              <a:t>Visual</a:t>
            </a:r>
          </a:p>
          <a:p>
            <a:pPr algn="l"/>
            <a:endParaRPr lang="en-GB" dirty="0"/>
          </a:p>
          <a:p>
            <a:pPr algn="l"/>
            <a:r>
              <a:rPr lang="en-GB" dirty="0"/>
              <a:t>USER</a:t>
            </a:r>
          </a:p>
          <a:p>
            <a:pPr algn="l"/>
            <a:r>
              <a:rPr lang="en-GB" dirty="0"/>
              <a:t>ACTION</a:t>
            </a:r>
          </a:p>
          <a:p>
            <a:pPr algn="l"/>
            <a:r>
              <a:rPr lang="en-GB" dirty="0"/>
              <a:t>VALUE</a:t>
            </a:r>
          </a:p>
        </p:txBody>
      </p:sp>
      <p:pic>
        <p:nvPicPr>
          <p:cNvPr id="6" name="Picture 4" descr="A close up of a keyboard&#10;&#10;Description generated with high confidence">
            <a:extLst>
              <a:ext uri="{FF2B5EF4-FFF2-40B4-BE49-F238E27FC236}">
                <a16:creationId xmlns:a16="http://schemas.microsoft.com/office/drawing/2014/main" id="{4D54B2ED-F8AD-4069-A57E-9D940F04C19A}"/>
              </a:ext>
            </a:extLst>
          </p:cNvPr>
          <p:cNvPicPr>
            <a:picLocks noChangeAspect="1"/>
          </p:cNvPicPr>
          <p:nvPr/>
        </p:nvPicPr>
        <p:blipFill rotWithShape="1">
          <a:blip r:embed="rId2"/>
          <a:srcRect t="6795" b="4245"/>
          <a:stretch/>
        </p:blipFill>
        <p:spPr>
          <a:xfrm>
            <a:off x="0" y="2427288"/>
            <a:ext cx="9143980" cy="4046924"/>
          </a:xfrm>
          <a:prstGeom prst="rect">
            <a:avLst/>
          </a:prstGeom>
        </p:spPr>
      </p:pic>
    </p:spTree>
    <p:extLst>
      <p:ext uri="{BB962C8B-B14F-4D97-AF65-F5344CB8AC3E}">
        <p14:creationId xmlns:p14="http://schemas.microsoft.com/office/powerpoint/2010/main" val="1142357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43D1077-9D5A-4470-A2D7-6595ACD16970}"/>
              </a:ext>
            </a:extLst>
          </p:cNvPr>
          <p:cNvSpPr/>
          <p:nvPr/>
        </p:nvSpPr>
        <p:spPr>
          <a:xfrm>
            <a:off x="6306570" y="3795886"/>
            <a:ext cx="1470009" cy="93610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167EFAA-4426-4FE6-8310-D9C2C10A746D}"/>
              </a:ext>
            </a:extLst>
          </p:cNvPr>
          <p:cNvSpPr/>
          <p:nvPr/>
        </p:nvSpPr>
        <p:spPr>
          <a:xfrm>
            <a:off x="6234562" y="3867894"/>
            <a:ext cx="1470009" cy="93610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5769D435-1ACF-444D-843D-72CCE2762491}"/>
              </a:ext>
            </a:extLst>
          </p:cNvPr>
          <p:cNvSpPr/>
          <p:nvPr/>
        </p:nvSpPr>
        <p:spPr>
          <a:xfrm>
            <a:off x="6162554" y="3939902"/>
            <a:ext cx="1470009" cy="93610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29BEFDE9-F807-4FFA-973A-9CCC66A5ECDB}"/>
              </a:ext>
            </a:extLst>
          </p:cNvPr>
          <p:cNvSpPr>
            <a:spLocks noGrp="1"/>
          </p:cNvSpPr>
          <p:nvPr>
            <p:ph type="title"/>
          </p:nvPr>
        </p:nvSpPr>
        <p:spPr/>
        <p:txBody>
          <a:bodyPr/>
          <a:lstStyle/>
          <a:p>
            <a:r>
              <a:rPr lang="en-GB"/>
              <a:t>What is a user story?</a:t>
            </a:r>
          </a:p>
        </p:txBody>
      </p:sp>
      <p:sp>
        <p:nvSpPr>
          <p:cNvPr id="9" name="Text Placeholder 8">
            <a:extLst>
              <a:ext uri="{FF2B5EF4-FFF2-40B4-BE49-F238E27FC236}">
                <a16:creationId xmlns:a16="http://schemas.microsoft.com/office/drawing/2014/main" id="{99420FD2-428F-46E9-A0F6-DE60DA399440}"/>
              </a:ext>
            </a:extLst>
          </p:cNvPr>
          <p:cNvSpPr>
            <a:spLocks noGrp="1"/>
          </p:cNvSpPr>
          <p:nvPr>
            <p:ph type="body" sz="quarter" idx="13"/>
          </p:nvPr>
        </p:nvSpPr>
        <p:spPr/>
        <p:txBody>
          <a:bodyPr/>
          <a:lstStyle/>
          <a:p>
            <a:r>
              <a:rPr lang="en-GB" dirty="0"/>
              <a:t>Articulates a need from the perspective of one particular type of user</a:t>
            </a:r>
          </a:p>
          <a:p>
            <a:endParaRPr lang="en-GB" dirty="0"/>
          </a:p>
          <a:p>
            <a:r>
              <a:rPr lang="en-GB" dirty="0"/>
              <a:t>Helps us capture requirements</a:t>
            </a:r>
          </a:p>
          <a:p>
            <a:endParaRPr lang="en-GB" dirty="0"/>
          </a:p>
          <a:p>
            <a:r>
              <a:rPr lang="en-GB" dirty="0"/>
              <a:t>Conversation starter</a:t>
            </a:r>
          </a:p>
          <a:p>
            <a:endParaRPr lang="en-GB" dirty="0"/>
          </a:p>
          <a:p>
            <a:r>
              <a:rPr lang="en-GB" dirty="0"/>
              <a:t>Collaboration Tool</a:t>
            </a:r>
          </a:p>
          <a:p>
            <a:endParaRPr lang="en-GB" dirty="0"/>
          </a:p>
          <a:p>
            <a:r>
              <a:rPr lang="en-GB" strike="sngStrike" dirty="0"/>
              <a:t>A comprehensive specification</a:t>
            </a:r>
          </a:p>
          <a:p>
            <a:endParaRPr lang="en-GB" strike="sngStrike" dirty="0"/>
          </a:p>
          <a:p>
            <a:r>
              <a:rPr lang="en-GB" strike="sngStrike" dirty="0"/>
              <a:t>Jira/Mingle/Trello tickets</a:t>
            </a:r>
          </a:p>
          <a:p>
            <a:endParaRPr lang="en-GB" strike="sngStrike" dirty="0"/>
          </a:p>
          <a:p>
            <a:endParaRPr lang="en-GB" strike="sngStrike" dirty="0"/>
          </a:p>
        </p:txBody>
      </p:sp>
      <p:grpSp>
        <p:nvGrpSpPr>
          <p:cNvPr id="12" name="Group 11">
            <a:extLst>
              <a:ext uri="{FF2B5EF4-FFF2-40B4-BE49-F238E27FC236}">
                <a16:creationId xmlns:a16="http://schemas.microsoft.com/office/drawing/2014/main" id="{9C726F8B-C2A9-438A-B8DC-88B8527B4B06}"/>
              </a:ext>
            </a:extLst>
          </p:cNvPr>
          <p:cNvGrpSpPr/>
          <p:nvPr/>
        </p:nvGrpSpPr>
        <p:grpSpPr>
          <a:xfrm>
            <a:off x="6048387" y="1995686"/>
            <a:ext cx="648072" cy="817599"/>
            <a:chOff x="5508104" y="941077"/>
            <a:chExt cx="648072" cy="817599"/>
          </a:xfrm>
        </p:grpSpPr>
        <p:sp>
          <p:nvSpPr>
            <p:cNvPr id="10" name="Isosceles Triangle 9">
              <a:extLst>
                <a:ext uri="{FF2B5EF4-FFF2-40B4-BE49-F238E27FC236}">
                  <a16:creationId xmlns:a16="http://schemas.microsoft.com/office/drawing/2014/main" id="{412CF6ED-AFBC-4C7A-9DAF-4D8827C68C1E}"/>
                </a:ext>
              </a:extLst>
            </p:cNvPr>
            <p:cNvSpPr/>
            <p:nvPr/>
          </p:nvSpPr>
          <p:spPr>
            <a:xfrm>
              <a:off x="5508104" y="1121097"/>
              <a:ext cx="648072" cy="637579"/>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AE02066-F72B-44C5-B4C7-79C54B100FEC}"/>
                </a:ext>
              </a:extLst>
            </p:cNvPr>
            <p:cNvSpPr/>
            <p:nvPr/>
          </p:nvSpPr>
          <p:spPr>
            <a:xfrm>
              <a:off x="5652120" y="941077"/>
              <a:ext cx="360040" cy="36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9B251F55-023C-4D28-B9A0-F1A5C4363922}"/>
              </a:ext>
            </a:extLst>
          </p:cNvPr>
          <p:cNvGrpSpPr/>
          <p:nvPr/>
        </p:nvGrpSpPr>
        <p:grpSpPr>
          <a:xfrm>
            <a:off x="6870324" y="1995686"/>
            <a:ext cx="648072" cy="817599"/>
            <a:chOff x="5508104" y="941077"/>
            <a:chExt cx="648072" cy="817599"/>
          </a:xfrm>
        </p:grpSpPr>
        <p:sp>
          <p:nvSpPr>
            <p:cNvPr id="14" name="Isosceles Triangle 13">
              <a:extLst>
                <a:ext uri="{FF2B5EF4-FFF2-40B4-BE49-F238E27FC236}">
                  <a16:creationId xmlns:a16="http://schemas.microsoft.com/office/drawing/2014/main" id="{DB9A8578-B35B-46D5-BBB2-6A0E8B934C6D}"/>
                </a:ext>
              </a:extLst>
            </p:cNvPr>
            <p:cNvSpPr/>
            <p:nvPr/>
          </p:nvSpPr>
          <p:spPr>
            <a:xfrm>
              <a:off x="5508104" y="1121097"/>
              <a:ext cx="648072" cy="637579"/>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70B1A0B1-7629-4371-969E-16BC569B3AAA}"/>
                </a:ext>
              </a:extLst>
            </p:cNvPr>
            <p:cNvSpPr/>
            <p:nvPr/>
          </p:nvSpPr>
          <p:spPr>
            <a:xfrm>
              <a:off x="5652120" y="941077"/>
              <a:ext cx="360040" cy="36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1D0CCE31-BA1C-4BC4-8D8C-73502A3C0E8E}"/>
              </a:ext>
            </a:extLst>
          </p:cNvPr>
          <p:cNvGrpSpPr/>
          <p:nvPr/>
        </p:nvGrpSpPr>
        <p:grpSpPr>
          <a:xfrm>
            <a:off x="6484253" y="2085695"/>
            <a:ext cx="648072" cy="817599"/>
            <a:chOff x="5508104" y="941077"/>
            <a:chExt cx="648072" cy="817599"/>
          </a:xfrm>
        </p:grpSpPr>
        <p:sp>
          <p:nvSpPr>
            <p:cNvPr id="17" name="Isosceles Triangle 16">
              <a:extLst>
                <a:ext uri="{FF2B5EF4-FFF2-40B4-BE49-F238E27FC236}">
                  <a16:creationId xmlns:a16="http://schemas.microsoft.com/office/drawing/2014/main" id="{E0106524-AB5B-4BEB-8751-67CEB57206FB}"/>
                </a:ext>
              </a:extLst>
            </p:cNvPr>
            <p:cNvSpPr/>
            <p:nvPr/>
          </p:nvSpPr>
          <p:spPr>
            <a:xfrm>
              <a:off x="5508104" y="1121097"/>
              <a:ext cx="648072" cy="637579"/>
            </a:xfrm>
            <a:prstGeom prst="triangl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9D5C763-3E91-46B6-A8C9-084B2CD82241}"/>
                </a:ext>
              </a:extLst>
            </p:cNvPr>
            <p:cNvSpPr/>
            <p:nvPr/>
          </p:nvSpPr>
          <p:spPr>
            <a:xfrm>
              <a:off x="5652120" y="941077"/>
              <a:ext cx="360040" cy="36004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Cloud 18">
            <a:extLst>
              <a:ext uri="{FF2B5EF4-FFF2-40B4-BE49-F238E27FC236}">
                <a16:creationId xmlns:a16="http://schemas.microsoft.com/office/drawing/2014/main" id="{8F3D52F3-B5E6-42CF-9E24-52AB45D24C4A}"/>
              </a:ext>
            </a:extLst>
          </p:cNvPr>
          <p:cNvSpPr/>
          <p:nvPr/>
        </p:nvSpPr>
        <p:spPr>
          <a:xfrm>
            <a:off x="5292080" y="123478"/>
            <a:ext cx="2952328" cy="124213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solidFill>
              </a:rPr>
              <a:t>Ideas, feedback, data</a:t>
            </a:r>
          </a:p>
        </p:txBody>
      </p:sp>
      <p:sp>
        <p:nvSpPr>
          <p:cNvPr id="20" name="Rectangle 19">
            <a:extLst>
              <a:ext uri="{FF2B5EF4-FFF2-40B4-BE49-F238E27FC236}">
                <a16:creationId xmlns:a16="http://schemas.microsoft.com/office/drawing/2014/main" id="{DBB8A24D-F58C-442A-9333-D0A2AB92984D}"/>
              </a:ext>
            </a:extLst>
          </p:cNvPr>
          <p:cNvSpPr/>
          <p:nvPr/>
        </p:nvSpPr>
        <p:spPr>
          <a:xfrm>
            <a:off x="6090546" y="4011910"/>
            <a:ext cx="1470009" cy="93610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CE50F43-3B76-4318-88EF-42354AC15574}"/>
              </a:ext>
            </a:extLst>
          </p:cNvPr>
          <p:cNvSpPr/>
          <p:nvPr/>
        </p:nvSpPr>
        <p:spPr>
          <a:xfrm>
            <a:off x="6018538" y="4083918"/>
            <a:ext cx="1470009" cy="936104"/>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solidFill>
              </a:rPr>
              <a:t>User Stories</a:t>
            </a:r>
          </a:p>
        </p:txBody>
      </p:sp>
      <p:cxnSp>
        <p:nvCxnSpPr>
          <p:cNvPr id="27" name="Straight Arrow Connector 26">
            <a:extLst>
              <a:ext uri="{FF2B5EF4-FFF2-40B4-BE49-F238E27FC236}">
                <a16:creationId xmlns:a16="http://schemas.microsoft.com/office/drawing/2014/main" id="{4CE07486-3614-4D87-9C86-F0B049D30163}"/>
              </a:ext>
            </a:extLst>
          </p:cNvPr>
          <p:cNvCxnSpPr/>
          <p:nvPr/>
        </p:nvCxnSpPr>
        <p:spPr>
          <a:xfrm>
            <a:off x="6753542" y="1491630"/>
            <a:ext cx="0" cy="432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5E275200-2600-470B-AE96-798A2168D274}"/>
              </a:ext>
            </a:extLst>
          </p:cNvPr>
          <p:cNvCxnSpPr/>
          <p:nvPr/>
        </p:nvCxnSpPr>
        <p:spPr>
          <a:xfrm>
            <a:off x="6753542" y="3219822"/>
            <a:ext cx="0" cy="4320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FAA2A87D-E6D5-4600-BAD9-8C6551C070CA}"/>
              </a:ext>
            </a:extLst>
          </p:cNvPr>
          <p:cNvSpPr txBox="1"/>
          <p:nvPr/>
        </p:nvSpPr>
        <p:spPr>
          <a:xfrm>
            <a:off x="6375289" y="2859782"/>
            <a:ext cx="788999" cy="369332"/>
          </a:xfrm>
          <a:prstGeom prst="rect">
            <a:avLst/>
          </a:prstGeom>
          <a:noFill/>
        </p:spPr>
        <p:txBody>
          <a:bodyPr wrap="none" rtlCol="0">
            <a:spAutoFit/>
          </a:bodyPr>
          <a:lstStyle/>
          <a:p>
            <a:r>
              <a:rPr lang="en-GB"/>
              <a:t>Team</a:t>
            </a:r>
          </a:p>
        </p:txBody>
      </p:sp>
    </p:spTree>
    <p:extLst>
      <p:ext uri="{BB962C8B-B14F-4D97-AF65-F5344CB8AC3E}">
        <p14:creationId xmlns:p14="http://schemas.microsoft.com/office/powerpoint/2010/main" val="2976110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D3F9-8707-4103-BF37-DC41578183A7}"/>
              </a:ext>
            </a:extLst>
          </p:cNvPr>
          <p:cNvSpPr>
            <a:spLocks noGrp="1"/>
          </p:cNvSpPr>
          <p:nvPr>
            <p:ph type="title"/>
          </p:nvPr>
        </p:nvSpPr>
        <p:spPr/>
        <p:txBody>
          <a:bodyPr/>
          <a:lstStyle/>
          <a:p>
            <a:r>
              <a:rPr lang="en-GB"/>
              <a:t>Why User Stories?</a:t>
            </a:r>
          </a:p>
        </p:txBody>
      </p:sp>
      <p:sp>
        <p:nvSpPr>
          <p:cNvPr id="4" name="Text Placeholder 3">
            <a:extLst>
              <a:ext uri="{FF2B5EF4-FFF2-40B4-BE49-F238E27FC236}">
                <a16:creationId xmlns:a16="http://schemas.microsoft.com/office/drawing/2014/main" id="{20348D1A-FB3D-4D42-89AC-007F62E27723}"/>
              </a:ext>
            </a:extLst>
          </p:cNvPr>
          <p:cNvSpPr>
            <a:spLocks noGrp="1"/>
          </p:cNvSpPr>
          <p:nvPr>
            <p:ph type="body" sz="quarter" idx="13"/>
          </p:nvPr>
        </p:nvSpPr>
        <p:spPr/>
        <p:txBody>
          <a:bodyPr/>
          <a:lstStyle/>
          <a:p>
            <a:r>
              <a:rPr lang="en-GB"/>
              <a:t>User Focused</a:t>
            </a:r>
          </a:p>
          <a:p>
            <a:endParaRPr lang="en-GB"/>
          </a:p>
          <a:p>
            <a:r>
              <a:rPr lang="en-GB"/>
              <a:t>Value focused</a:t>
            </a:r>
          </a:p>
          <a:p>
            <a:endParaRPr lang="en-GB"/>
          </a:p>
          <a:p>
            <a:r>
              <a:rPr lang="en-GB"/>
              <a:t>Help prioritise</a:t>
            </a:r>
          </a:p>
          <a:p>
            <a:endParaRPr lang="en-GB"/>
          </a:p>
          <a:p>
            <a:r>
              <a:rPr lang="en-GB"/>
              <a:t>Get value sooner</a:t>
            </a:r>
          </a:p>
          <a:p>
            <a:endParaRPr lang="en-GB"/>
          </a:p>
          <a:p>
            <a:r>
              <a:rPr lang="en-GB"/>
              <a:t>Make working increments of software a key focus </a:t>
            </a:r>
          </a:p>
        </p:txBody>
      </p:sp>
      <p:sp>
        <p:nvSpPr>
          <p:cNvPr id="5" name="Rectangle 4">
            <a:extLst>
              <a:ext uri="{FF2B5EF4-FFF2-40B4-BE49-F238E27FC236}">
                <a16:creationId xmlns:a16="http://schemas.microsoft.com/office/drawing/2014/main" id="{173800BD-B079-4A90-9DD7-B22C150D2568}"/>
              </a:ext>
            </a:extLst>
          </p:cNvPr>
          <p:cNvSpPr/>
          <p:nvPr/>
        </p:nvSpPr>
        <p:spPr>
          <a:xfrm>
            <a:off x="250536" y="624345"/>
            <a:ext cx="4032250" cy="352839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solidFill>
              </a:rPr>
              <a:t>As a commuter</a:t>
            </a:r>
          </a:p>
          <a:p>
            <a:pPr algn="ctr"/>
            <a:endParaRPr lang="en-GB">
              <a:solidFill>
                <a:schemeClr val="accent1"/>
              </a:solidFill>
            </a:endParaRPr>
          </a:p>
          <a:p>
            <a:pPr algn="ctr"/>
            <a:r>
              <a:rPr lang="en-GB">
                <a:solidFill>
                  <a:schemeClr val="accent1"/>
                </a:solidFill>
              </a:rPr>
              <a:t>I want to be be able to make a donation to someone on the street</a:t>
            </a:r>
          </a:p>
          <a:p>
            <a:pPr algn="ctr"/>
            <a:endParaRPr lang="en-GB">
              <a:solidFill>
                <a:schemeClr val="accent1"/>
              </a:solidFill>
            </a:endParaRPr>
          </a:p>
          <a:p>
            <a:pPr algn="ctr"/>
            <a:r>
              <a:rPr lang="en-GB">
                <a:solidFill>
                  <a:schemeClr val="accent1"/>
                </a:solidFill>
              </a:rPr>
              <a:t>So that I feel like I am helping them get a bed for the night.</a:t>
            </a:r>
          </a:p>
        </p:txBody>
      </p:sp>
    </p:spTree>
    <p:extLst>
      <p:ext uri="{BB962C8B-B14F-4D97-AF65-F5344CB8AC3E}">
        <p14:creationId xmlns:p14="http://schemas.microsoft.com/office/powerpoint/2010/main" val="75702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10B9-E6EF-462B-B409-BA10D5D1B98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3D2E74C1-D8FF-49E3-91AD-7570930F48FC}"/>
              </a:ext>
            </a:extLst>
          </p:cNvPr>
          <p:cNvSpPr>
            <a:spLocks noGrp="1"/>
          </p:cNvSpPr>
          <p:nvPr>
            <p:ph sz="quarter" idx="10"/>
          </p:nvPr>
        </p:nvSpPr>
        <p:spPr/>
        <p:txBody>
          <a:bodyPr vert="horz" lIns="91432" tIns="45716" rIns="91432" bIns="45716" rtlCol="0" anchor="t">
            <a:normAutofit fontScale="92500" lnSpcReduction="20000"/>
          </a:bodyPr>
          <a:lstStyle/>
          <a:p>
            <a:pPr marL="0" indent="0">
              <a:lnSpc>
                <a:spcPct val="150000"/>
              </a:lnSpc>
              <a:spcBef>
                <a:spcPts val="0"/>
              </a:spcBef>
              <a:buNone/>
            </a:pPr>
            <a:r>
              <a:rPr lang="en-GB" dirty="0">
                <a:latin typeface="Noto Sans"/>
              </a:rPr>
              <a:t>User story mapping </a:t>
            </a:r>
            <a:endParaRPr lang="en-US" dirty="0"/>
          </a:p>
          <a:p>
            <a:pPr marL="285750" indent="-285750">
              <a:lnSpc>
                <a:spcPct val="150000"/>
              </a:lnSpc>
              <a:spcBef>
                <a:spcPts val="0"/>
              </a:spcBef>
              <a:buFont typeface="Arial" panose="020B0604020202020204" pitchFamily="34" charset="0"/>
              <a:buChar char="•"/>
            </a:pPr>
            <a:r>
              <a:rPr lang="en-GB" dirty="0">
                <a:latin typeface="Noto Sans"/>
              </a:rPr>
              <a:t>Solution vs need</a:t>
            </a:r>
            <a:endParaRPr lang="en-GB" dirty="0"/>
          </a:p>
          <a:p>
            <a:pPr marL="285750" indent="-285750">
              <a:lnSpc>
                <a:spcPct val="150000"/>
              </a:lnSpc>
              <a:spcBef>
                <a:spcPts val="0"/>
              </a:spcBef>
              <a:buFont typeface="Arial" panose="020B0604020202020204" pitchFamily="34" charset="0"/>
              <a:buChar char="•"/>
            </a:pPr>
            <a:r>
              <a:rPr lang="en-GB" dirty="0">
                <a:latin typeface="Noto Sans"/>
              </a:rPr>
              <a:t>Value</a:t>
            </a:r>
          </a:p>
          <a:p>
            <a:pPr marL="285750" indent="-285750">
              <a:lnSpc>
                <a:spcPct val="150000"/>
              </a:lnSpc>
              <a:spcBef>
                <a:spcPts val="0"/>
              </a:spcBef>
              <a:buFont typeface="Arial" panose="020B0604020202020204" pitchFamily="34" charset="0"/>
              <a:buChar char="•"/>
            </a:pPr>
            <a:r>
              <a:rPr lang="en-GB" dirty="0">
                <a:latin typeface="Noto Sans"/>
              </a:rPr>
              <a:t>Users</a:t>
            </a:r>
          </a:p>
          <a:p>
            <a:pPr marL="285750" indent="-285750">
              <a:lnSpc>
                <a:spcPct val="150000"/>
              </a:lnSpc>
              <a:spcBef>
                <a:spcPts val="0"/>
              </a:spcBef>
              <a:buFont typeface="Arial" panose="020B0604020202020204" pitchFamily="34" charset="0"/>
              <a:buChar char="•"/>
            </a:pPr>
            <a:r>
              <a:rPr lang="en-GB" dirty="0">
                <a:latin typeface="Noto Sans"/>
              </a:rPr>
              <a:t>Goals</a:t>
            </a:r>
          </a:p>
          <a:p>
            <a:pPr marL="0" indent="0">
              <a:lnSpc>
                <a:spcPct val="150000"/>
              </a:lnSpc>
              <a:spcBef>
                <a:spcPts val="0"/>
              </a:spcBef>
              <a:buNone/>
            </a:pPr>
            <a:r>
              <a:rPr lang="en-GB" dirty="0">
                <a:latin typeface="Noto Sans"/>
              </a:rPr>
              <a:t>Who should do this?</a:t>
            </a:r>
            <a:endParaRPr lang="en-GB" dirty="0"/>
          </a:p>
          <a:p>
            <a:pPr marL="0" indent="0">
              <a:lnSpc>
                <a:spcPct val="150000"/>
              </a:lnSpc>
              <a:spcBef>
                <a:spcPts val="0"/>
              </a:spcBef>
              <a:buNone/>
            </a:pPr>
            <a:r>
              <a:rPr lang="en-GB" dirty="0">
                <a:latin typeface="Noto Sans"/>
              </a:rPr>
              <a:t>When it should be done?</a:t>
            </a:r>
            <a:endParaRPr lang="en-GB" dirty="0"/>
          </a:p>
          <a:p>
            <a:pPr marL="0" indent="0">
              <a:lnSpc>
                <a:spcPct val="150000"/>
              </a:lnSpc>
              <a:spcBef>
                <a:spcPts val="0"/>
              </a:spcBef>
              <a:buNone/>
            </a:pPr>
            <a:r>
              <a:rPr lang="en-GB" dirty="0">
                <a:latin typeface="Noto Sans"/>
              </a:rPr>
              <a:t>How does this relate to Agile?</a:t>
            </a:r>
            <a:endParaRPr lang="en-GB" dirty="0"/>
          </a:p>
          <a:p>
            <a:pPr marL="0" indent="0">
              <a:lnSpc>
                <a:spcPct val="150000"/>
              </a:lnSpc>
              <a:spcBef>
                <a:spcPts val="0"/>
              </a:spcBef>
              <a:buNone/>
            </a:pPr>
            <a:endParaRPr lang="en-GB" dirty="0"/>
          </a:p>
          <a:p>
            <a:pPr marL="0" indent="0">
              <a:spcBef>
                <a:spcPts val="0"/>
              </a:spcBef>
              <a:buNone/>
            </a:pPr>
            <a:endParaRPr lang="en-GB" dirty="0"/>
          </a:p>
          <a:p>
            <a:pPr marL="0" indent="0">
              <a:spcBef>
                <a:spcPts val="0"/>
              </a:spcBef>
              <a:buNone/>
            </a:pPr>
            <a:endParaRPr lang="en-GB" dirty="0"/>
          </a:p>
        </p:txBody>
      </p:sp>
    </p:spTree>
    <p:extLst>
      <p:ext uri="{BB962C8B-B14F-4D97-AF65-F5344CB8AC3E}">
        <p14:creationId xmlns:p14="http://schemas.microsoft.com/office/powerpoint/2010/main" val="3189531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FF87-50F2-443B-BFFF-D230092BCDC2}"/>
              </a:ext>
            </a:extLst>
          </p:cNvPr>
          <p:cNvSpPr>
            <a:spLocks noGrp="1"/>
          </p:cNvSpPr>
          <p:nvPr>
            <p:ph type="title"/>
          </p:nvPr>
        </p:nvSpPr>
        <p:spPr/>
        <p:txBody>
          <a:bodyPr/>
          <a:lstStyle/>
          <a:p>
            <a:r>
              <a:rPr lang="en-US">
                <a:latin typeface="Noto Sans"/>
              </a:rPr>
              <a:t>User Story Splitting</a:t>
            </a:r>
            <a:endParaRPr lang="en-US"/>
          </a:p>
        </p:txBody>
      </p:sp>
      <p:sp>
        <p:nvSpPr>
          <p:cNvPr id="3" name="Content Placeholder 2">
            <a:extLst>
              <a:ext uri="{FF2B5EF4-FFF2-40B4-BE49-F238E27FC236}">
                <a16:creationId xmlns:a16="http://schemas.microsoft.com/office/drawing/2014/main" id="{36AB8B78-A692-479C-B9E2-0AC75E0FF27D}"/>
              </a:ext>
            </a:extLst>
          </p:cNvPr>
          <p:cNvSpPr>
            <a:spLocks noGrp="1"/>
          </p:cNvSpPr>
          <p:nvPr>
            <p:ph idx="1"/>
          </p:nvPr>
        </p:nvSpPr>
        <p:spPr/>
        <p:txBody>
          <a:bodyPr vert="horz" lIns="91432" tIns="45716" rIns="91432" bIns="45716" rtlCol="0" anchor="t">
            <a:normAutofit/>
          </a:bodyPr>
          <a:lstStyle/>
          <a:p>
            <a:pPr marL="0" indent="0">
              <a:buNone/>
            </a:pPr>
            <a:r>
              <a:rPr lang="en-US" sz="2500">
                <a:latin typeface="Noto Sans"/>
              </a:rPr>
              <a:t>Independent</a:t>
            </a:r>
            <a:endParaRPr lang="en-US" sz="2500"/>
          </a:p>
          <a:p>
            <a:pPr marL="0" indent="0">
              <a:buNone/>
            </a:pPr>
            <a:r>
              <a:rPr lang="en-US" sz="2500">
                <a:latin typeface="Noto Sans"/>
              </a:rPr>
              <a:t>Negotiable</a:t>
            </a:r>
          </a:p>
          <a:p>
            <a:pPr marL="0" indent="0">
              <a:buNone/>
            </a:pPr>
            <a:r>
              <a:rPr lang="en-US" sz="2500">
                <a:latin typeface="Noto Sans"/>
              </a:rPr>
              <a:t>Valuable</a:t>
            </a:r>
          </a:p>
          <a:p>
            <a:pPr marL="0" indent="0">
              <a:buNone/>
            </a:pPr>
            <a:r>
              <a:rPr lang="en-US" sz="2500">
                <a:latin typeface="Noto Sans"/>
              </a:rPr>
              <a:t>Estimable</a:t>
            </a:r>
          </a:p>
          <a:p>
            <a:pPr marL="0" indent="0">
              <a:buNone/>
            </a:pPr>
            <a:r>
              <a:rPr lang="en-US" sz="2500">
                <a:latin typeface="Noto Sans"/>
              </a:rPr>
              <a:t>Small</a:t>
            </a:r>
          </a:p>
          <a:p>
            <a:pPr marL="0" indent="0">
              <a:buNone/>
            </a:pPr>
            <a:r>
              <a:rPr lang="en-US" sz="2500">
                <a:latin typeface="Noto Sans"/>
              </a:rPr>
              <a:t>Testable</a:t>
            </a:r>
          </a:p>
        </p:txBody>
      </p:sp>
      <p:sp>
        <p:nvSpPr>
          <p:cNvPr id="4" name="Rectangle 3">
            <a:extLst>
              <a:ext uri="{FF2B5EF4-FFF2-40B4-BE49-F238E27FC236}">
                <a16:creationId xmlns:a16="http://schemas.microsoft.com/office/drawing/2014/main" id="{CE93D989-39C0-478C-B635-3FEC6C35BC7D}"/>
              </a:ext>
            </a:extLst>
          </p:cNvPr>
          <p:cNvSpPr/>
          <p:nvPr/>
        </p:nvSpPr>
        <p:spPr>
          <a:xfrm>
            <a:off x="2713008" y="1230342"/>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A85675-441F-4B20-BE7D-486368246A9A}"/>
              </a:ext>
            </a:extLst>
          </p:cNvPr>
          <p:cNvSpPr/>
          <p:nvPr/>
        </p:nvSpPr>
        <p:spPr>
          <a:xfrm>
            <a:off x="2713008" y="1683229"/>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6C7783-C0A0-4A0A-80BC-EBC542B577A9}"/>
              </a:ext>
            </a:extLst>
          </p:cNvPr>
          <p:cNvSpPr/>
          <p:nvPr/>
        </p:nvSpPr>
        <p:spPr>
          <a:xfrm>
            <a:off x="2713008" y="2136115"/>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D20744-8E5A-4FAF-8638-F6E0825B77E5}"/>
              </a:ext>
            </a:extLst>
          </p:cNvPr>
          <p:cNvSpPr/>
          <p:nvPr/>
        </p:nvSpPr>
        <p:spPr>
          <a:xfrm>
            <a:off x="2713007" y="2599785"/>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C9D98D-C329-4484-AC47-5F7DCCBE3028}"/>
              </a:ext>
            </a:extLst>
          </p:cNvPr>
          <p:cNvSpPr/>
          <p:nvPr/>
        </p:nvSpPr>
        <p:spPr>
          <a:xfrm>
            <a:off x="2713008" y="3041888"/>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2BCD53-9550-48FE-AAA7-3DF838E25432}"/>
              </a:ext>
            </a:extLst>
          </p:cNvPr>
          <p:cNvSpPr/>
          <p:nvPr/>
        </p:nvSpPr>
        <p:spPr>
          <a:xfrm>
            <a:off x="2713006" y="3505558"/>
            <a:ext cx="353684" cy="364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sign&#10;&#10;Description generated with very high confidence">
            <a:extLst>
              <a:ext uri="{FF2B5EF4-FFF2-40B4-BE49-F238E27FC236}">
                <a16:creationId xmlns:a16="http://schemas.microsoft.com/office/drawing/2014/main" id="{3E7F57C4-ECCB-44EB-A325-E0FB2AEA2FE4}"/>
              </a:ext>
            </a:extLst>
          </p:cNvPr>
          <p:cNvPicPr>
            <a:picLocks noChangeAspect="1"/>
          </p:cNvPicPr>
          <p:nvPr/>
        </p:nvPicPr>
        <p:blipFill rotWithShape="1">
          <a:blip r:embed="rId3"/>
          <a:srcRect t="12318" r="316" b="13924"/>
          <a:stretch/>
        </p:blipFill>
        <p:spPr>
          <a:xfrm>
            <a:off x="4688456" y="1587515"/>
            <a:ext cx="3390204" cy="2516454"/>
          </a:xfrm>
          <a:prstGeom prst="rect">
            <a:avLst/>
          </a:prstGeom>
        </p:spPr>
      </p:pic>
    </p:spTree>
    <p:extLst>
      <p:ext uri="{BB962C8B-B14F-4D97-AF65-F5344CB8AC3E}">
        <p14:creationId xmlns:p14="http://schemas.microsoft.com/office/powerpoint/2010/main" val="43446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634F-2457-48B7-8C21-DB405CAB9B5C}"/>
              </a:ext>
            </a:extLst>
          </p:cNvPr>
          <p:cNvSpPr>
            <a:spLocks noGrp="1"/>
          </p:cNvSpPr>
          <p:nvPr>
            <p:ph type="title"/>
          </p:nvPr>
        </p:nvSpPr>
        <p:spPr/>
        <p:txBody>
          <a:bodyPr/>
          <a:lstStyle/>
          <a:p>
            <a:r>
              <a:rPr lang="en-US">
                <a:latin typeface="Noto Sans"/>
              </a:rPr>
              <a:t>Further Reading</a:t>
            </a:r>
            <a:endParaRPr lang="en-US"/>
          </a:p>
        </p:txBody>
      </p:sp>
      <p:sp>
        <p:nvSpPr>
          <p:cNvPr id="3" name="Content Placeholder 2">
            <a:extLst>
              <a:ext uri="{FF2B5EF4-FFF2-40B4-BE49-F238E27FC236}">
                <a16:creationId xmlns:a16="http://schemas.microsoft.com/office/drawing/2014/main" id="{FBEF1855-C6FF-49DF-9411-E3D1B0D13E85}"/>
              </a:ext>
            </a:extLst>
          </p:cNvPr>
          <p:cNvSpPr>
            <a:spLocks noGrp="1"/>
          </p:cNvSpPr>
          <p:nvPr>
            <p:ph idx="1"/>
          </p:nvPr>
        </p:nvSpPr>
        <p:spPr>
          <a:xfrm>
            <a:off x="457200" y="1036320"/>
            <a:ext cx="8229600" cy="3901201"/>
          </a:xfrm>
        </p:spPr>
        <p:txBody>
          <a:bodyPr vert="horz" lIns="91432" tIns="45716" rIns="91432" bIns="45716" rtlCol="0" anchor="t">
            <a:normAutofit fontScale="92500" lnSpcReduction="10000"/>
          </a:bodyPr>
          <a:lstStyle/>
          <a:p>
            <a:pPr marL="0" indent="0">
              <a:buNone/>
            </a:pPr>
            <a:r>
              <a:rPr lang="en-US" sz="1500" dirty="0">
                <a:latin typeface="Noto Sans"/>
              </a:rPr>
              <a:t>Pareto's Law</a:t>
            </a:r>
          </a:p>
          <a:p>
            <a:pPr marL="0" indent="0">
              <a:buNone/>
            </a:pPr>
            <a:r>
              <a:rPr lang="en-US" sz="1500" dirty="0">
                <a:latin typeface="Noto Sans"/>
              </a:rPr>
              <a:t>Maslow’s hierarchy of needs</a:t>
            </a:r>
            <a:endParaRPr lang="en-US" sz="1500" dirty="0"/>
          </a:p>
          <a:p>
            <a:pPr marL="342265" indent="-342265"/>
            <a:endParaRPr lang="en-US" sz="1500" dirty="0">
              <a:latin typeface="Noto Sans"/>
            </a:endParaRPr>
          </a:p>
          <a:p>
            <a:pPr marL="0" indent="0">
              <a:buNone/>
            </a:pPr>
            <a:r>
              <a:rPr lang="en-US" sz="1500" dirty="0">
                <a:latin typeface="Noto Sans"/>
              </a:rPr>
              <a:t>User Story Mapping</a:t>
            </a:r>
            <a:endParaRPr lang="en-US" sz="1500" dirty="0"/>
          </a:p>
          <a:p>
            <a:pPr marL="342265" indent="-342265"/>
            <a:r>
              <a:rPr lang="en-US" sz="1500" dirty="0">
                <a:latin typeface="Noto Sans"/>
                <a:hlinkClick r:id="rId3"/>
              </a:rPr>
              <a:t>https://www.jpattonassociates.com/the-new-backlog/</a:t>
            </a:r>
            <a:r>
              <a:rPr lang="en-US" sz="1500" dirty="0">
                <a:latin typeface="Noto Sans"/>
              </a:rPr>
              <a:t> </a:t>
            </a:r>
          </a:p>
          <a:p>
            <a:pPr marL="342265" indent="-342265"/>
            <a:r>
              <a:rPr lang="en-US" sz="1500" dirty="0">
                <a:latin typeface="Noto Sans"/>
                <a:hlinkClick r:id="rId4"/>
              </a:rPr>
              <a:t>https://www.thoughtworks.com/insights/blog/story-mapping-visual-way-building-product-backlog</a:t>
            </a:r>
            <a:endParaRPr lang="en-US" sz="1500" dirty="0">
              <a:latin typeface="Noto Sans"/>
            </a:endParaRPr>
          </a:p>
          <a:p>
            <a:pPr marL="342265" indent="-342265"/>
            <a:endParaRPr lang="en-US" sz="1500" dirty="0">
              <a:latin typeface="Noto Sans"/>
            </a:endParaRPr>
          </a:p>
          <a:p>
            <a:pPr marL="0" indent="0">
              <a:buNone/>
            </a:pPr>
            <a:r>
              <a:rPr lang="en-US" sz="1500" dirty="0">
                <a:latin typeface="Noto Sans"/>
              </a:rPr>
              <a:t>Agile Manifesto (values and principles)</a:t>
            </a:r>
            <a:endParaRPr lang="en-US" sz="1500" dirty="0"/>
          </a:p>
          <a:p>
            <a:pPr marL="342265" indent="-342265"/>
            <a:r>
              <a:rPr lang="en-US" sz="1500" dirty="0">
                <a:latin typeface="Noto Sans"/>
                <a:hlinkClick r:id="rId5"/>
              </a:rPr>
              <a:t>https://agilemanifesto.org/</a:t>
            </a:r>
            <a:r>
              <a:rPr lang="en-US" sz="1500" dirty="0">
                <a:latin typeface="Noto Sans"/>
              </a:rPr>
              <a:t> </a:t>
            </a:r>
          </a:p>
          <a:p>
            <a:pPr marL="342265" indent="-342265"/>
            <a:endParaRPr lang="en-US" sz="1500" dirty="0"/>
          </a:p>
          <a:p>
            <a:pPr marL="0" indent="0">
              <a:buNone/>
            </a:pPr>
            <a:r>
              <a:rPr lang="en-US" sz="1500" dirty="0">
                <a:latin typeface="Noto Sans"/>
              </a:rPr>
              <a:t>User Stories</a:t>
            </a:r>
          </a:p>
          <a:p>
            <a:r>
              <a:rPr lang="en-US" sz="1500" dirty="0">
                <a:hlinkClick r:id="rId6"/>
              </a:rPr>
              <a:t>https://ronjeffries.com/xprog/articles/expcardconversationconfirmation/</a:t>
            </a:r>
            <a:endParaRPr lang="en-US" sz="1500" dirty="0"/>
          </a:p>
          <a:p>
            <a:pPr marL="0" indent="0">
              <a:buNone/>
            </a:pPr>
            <a:endParaRPr lang="en-US" sz="1500"/>
          </a:p>
          <a:p>
            <a:pPr marL="0" indent="0">
              <a:buNone/>
            </a:pPr>
            <a:r>
              <a:rPr lang="en-US" sz="1500"/>
              <a:t>User </a:t>
            </a:r>
            <a:r>
              <a:rPr lang="en-US" sz="1500" dirty="0"/>
              <a:t>Story Splitting</a:t>
            </a:r>
          </a:p>
          <a:p>
            <a:r>
              <a:rPr lang="en-GB" sz="1500" dirty="0">
                <a:hlinkClick r:id="rId7"/>
              </a:rPr>
              <a:t>https://agileforall.com/resources/how-to-split-a-user-story/</a:t>
            </a:r>
            <a:endParaRPr lang="en-US" sz="1500" dirty="0"/>
          </a:p>
          <a:p>
            <a:endParaRPr lang="en-US" dirty="0"/>
          </a:p>
        </p:txBody>
      </p:sp>
    </p:spTree>
    <p:extLst>
      <p:ext uri="{BB962C8B-B14F-4D97-AF65-F5344CB8AC3E}">
        <p14:creationId xmlns:p14="http://schemas.microsoft.com/office/powerpoint/2010/main" val="23334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6E3A-4218-42D0-81FD-F58A443E0B70}"/>
              </a:ext>
            </a:extLst>
          </p:cNvPr>
          <p:cNvSpPr>
            <a:spLocks noGrp="1"/>
          </p:cNvSpPr>
          <p:nvPr>
            <p:ph type="title"/>
          </p:nvPr>
        </p:nvSpPr>
        <p:spPr>
          <a:xfrm>
            <a:off x="628650" y="4150518"/>
            <a:ext cx="7886700" cy="616745"/>
          </a:xfrm>
        </p:spPr>
        <p:txBody>
          <a:bodyPr vert="horz" lIns="91440" tIns="45720" rIns="91440" bIns="45720" rtlCol="0" anchor="ctr">
            <a:normAutofit/>
          </a:bodyPr>
          <a:lstStyle/>
          <a:p>
            <a:pPr algn="ctr" defTabSz="914400">
              <a:lnSpc>
                <a:spcPct val="90000"/>
              </a:lnSpc>
            </a:pPr>
            <a:r>
              <a:rPr lang="en-US" sz="3700">
                <a:solidFill>
                  <a:schemeClr val="tx1"/>
                </a:solidFill>
                <a:latin typeface="+mj-lt"/>
                <a:ea typeface="+mj-ea"/>
                <a:cs typeface="+mj-cs"/>
              </a:rPr>
              <a:t>User Story Mapping</a:t>
            </a:r>
          </a:p>
        </p:txBody>
      </p:sp>
      <p:pic>
        <p:nvPicPr>
          <p:cNvPr id="4" name="Picture 4" descr="A close up of a keyboard&#10;&#10;Description generated with high confidence">
            <a:extLst>
              <a:ext uri="{FF2B5EF4-FFF2-40B4-BE49-F238E27FC236}">
                <a16:creationId xmlns:a16="http://schemas.microsoft.com/office/drawing/2014/main" id="{ABDBACF3-9267-4463-A693-FB1096FB8C1B}"/>
              </a:ext>
            </a:extLst>
          </p:cNvPr>
          <p:cNvPicPr>
            <a:picLocks noChangeAspect="1"/>
          </p:cNvPicPr>
          <p:nvPr/>
        </p:nvPicPr>
        <p:blipFill rotWithShape="1">
          <a:blip r:embed="rId3"/>
          <a:srcRect t="6795" b="4245"/>
          <a:stretch/>
        </p:blipFill>
        <p:spPr>
          <a:xfrm>
            <a:off x="20" y="10"/>
            <a:ext cx="9143980" cy="4046924"/>
          </a:xfrm>
          <a:prstGeom prst="rect">
            <a:avLst/>
          </a:prstGeom>
        </p:spPr>
      </p:pic>
    </p:spTree>
    <p:extLst>
      <p:ext uri="{BB962C8B-B14F-4D97-AF65-F5344CB8AC3E}">
        <p14:creationId xmlns:p14="http://schemas.microsoft.com/office/powerpoint/2010/main" val="187828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12" descr="A person walking down a sidewalk next to a building&#10;&#10;Description generated with very high confidence">
            <a:extLst>
              <a:ext uri="{FF2B5EF4-FFF2-40B4-BE49-F238E27FC236}">
                <a16:creationId xmlns:a16="http://schemas.microsoft.com/office/drawing/2014/main" id="{483E81AA-9084-4F04-9C80-D7691DDF9648}"/>
              </a:ext>
            </a:extLst>
          </p:cNvPr>
          <p:cNvPicPr>
            <a:picLocks noChangeAspect="1"/>
          </p:cNvPicPr>
          <p:nvPr/>
        </p:nvPicPr>
        <p:blipFill rotWithShape="1">
          <a:blip r:embed="rId3">
            <a:alphaModFix/>
          </a:blip>
          <a:srcRect l="15999" r="5" b="5"/>
          <a:stretch/>
        </p:blipFill>
        <p:spPr>
          <a:xfrm>
            <a:off x="2344476" y="1895416"/>
            <a:ext cx="2487291" cy="248729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Picture 4" descr="A person sitting on a bench&#10;&#10;Description generated with very high confidence">
            <a:extLst>
              <a:ext uri="{FF2B5EF4-FFF2-40B4-BE49-F238E27FC236}">
                <a16:creationId xmlns:a16="http://schemas.microsoft.com/office/drawing/2014/main" id="{D7AC361B-B589-4CED-956D-48426D96217C}"/>
              </a:ext>
            </a:extLst>
          </p:cNvPr>
          <p:cNvPicPr>
            <a:picLocks noChangeAspect="1"/>
          </p:cNvPicPr>
          <p:nvPr/>
        </p:nvPicPr>
        <p:blipFill rotWithShape="1">
          <a:blip r:embed="rId4">
            <a:alphaModFix/>
          </a:blip>
          <a:srcRect l="15605" r="17919" b="4"/>
          <a:stretch/>
        </p:blipFill>
        <p:spPr>
          <a:xfrm>
            <a:off x="20" y="10"/>
            <a:ext cx="3332830" cy="2832577"/>
          </a:xfrm>
          <a:custGeom>
            <a:avLst/>
            <a:gdLst>
              <a:gd name="connsiteX0" fmla="*/ 0 w 4443799"/>
              <a:gd name="connsiteY0" fmla="*/ 0 h 3776782"/>
              <a:gd name="connsiteX1" fmla="*/ 4164578 w 4443799"/>
              <a:gd name="connsiteY1" fmla="*/ 0 h 3776782"/>
              <a:gd name="connsiteX2" fmla="*/ 4238884 w 4443799"/>
              <a:gd name="connsiteY2" fmla="*/ 154250 h 3776782"/>
              <a:gd name="connsiteX3" fmla="*/ 4443799 w 4443799"/>
              <a:gd name="connsiteY3" fmla="*/ 1169228 h 3776782"/>
              <a:gd name="connsiteX4" fmla="*/ 1836244 w 4443799"/>
              <a:gd name="connsiteY4" fmla="*/ 3776782 h 3776782"/>
              <a:gd name="connsiteX5" fmla="*/ 177598 w 4443799"/>
              <a:gd name="connsiteY5" fmla="*/ 3181344 h 3776782"/>
              <a:gd name="connsiteX6" fmla="*/ 0 w 4443799"/>
              <a:gd name="connsiteY6" fmla="*/ 3019932 h 377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30" name="Picture 16">
            <a:extLst>
              <a:ext uri="{FF2B5EF4-FFF2-40B4-BE49-F238E27FC236}">
                <a16:creationId xmlns:a16="http://schemas.microsoft.com/office/drawing/2014/main" id="{7CF56F26-A5CE-4587-9CD7-D5714266B0DA}"/>
              </a:ext>
            </a:extLst>
          </p:cNvPr>
          <p:cNvPicPr>
            <a:picLocks noChangeAspect="1"/>
          </p:cNvPicPr>
          <p:nvPr/>
        </p:nvPicPr>
        <p:blipFill rotWithShape="1">
          <a:blip r:embed="rId5">
            <a:alphaModFix/>
          </a:blip>
          <a:srcRect r="22394"/>
          <a:stretch/>
        </p:blipFill>
        <p:spPr>
          <a:xfrm>
            <a:off x="20" y="2937954"/>
            <a:ext cx="2580419" cy="2212654"/>
          </a:xfrm>
          <a:custGeom>
            <a:avLst/>
            <a:gdLst>
              <a:gd name="connsiteX0" fmla="*/ 1539166 w 3440586"/>
              <a:gd name="connsiteY0" fmla="*/ 0 h 2950205"/>
              <a:gd name="connsiteX1" fmla="*/ 3440586 w 3440586"/>
              <a:gd name="connsiteY1" fmla="*/ 1901419 h 2950205"/>
              <a:gd name="connsiteX2" fmla="*/ 3211095 w 3440586"/>
              <a:gd name="connsiteY2" fmla="*/ 2807749 h 2950205"/>
              <a:gd name="connsiteX3" fmla="*/ 3124550 w 3440586"/>
              <a:gd name="connsiteY3" fmla="*/ 2950205 h 2950205"/>
              <a:gd name="connsiteX4" fmla="*/ 0 w 3440586"/>
              <a:gd name="connsiteY4" fmla="*/ 2950205 h 2950205"/>
              <a:gd name="connsiteX5" fmla="*/ 0 w 3440586"/>
              <a:gd name="connsiteY5" fmla="*/ 788141 h 2950205"/>
              <a:gd name="connsiteX6" fmla="*/ 71938 w 3440586"/>
              <a:gd name="connsiteY6" fmla="*/ 691940 h 2950205"/>
              <a:gd name="connsiteX7" fmla="*/ 1539166 w 3440586"/>
              <a:gd name="connsiteY7" fmla="*/ 0 h 29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pic>
        <p:nvPicPr>
          <p:cNvPr id="35" name="Picture 34">
            <a:extLst>
              <a:ext uri="{FF2B5EF4-FFF2-40B4-BE49-F238E27FC236}">
                <a16:creationId xmlns:a16="http://schemas.microsoft.com/office/drawing/2014/main" id="{DD257392-088E-4D55-B128-FFD59A895D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2" name="Title 1">
            <a:extLst>
              <a:ext uri="{FF2B5EF4-FFF2-40B4-BE49-F238E27FC236}">
                <a16:creationId xmlns:a16="http://schemas.microsoft.com/office/drawing/2014/main" id="{4715F0CD-A9A2-4DCA-B1B8-040D0056387C}"/>
              </a:ext>
            </a:extLst>
          </p:cNvPr>
          <p:cNvSpPr>
            <a:spLocks noGrp="1"/>
          </p:cNvSpPr>
          <p:nvPr>
            <p:ph type="title"/>
          </p:nvPr>
        </p:nvSpPr>
        <p:spPr>
          <a:xfrm>
            <a:off x="5053700" y="602216"/>
            <a:ext cx="3250360" cy="1090538"/>
          </a:xfrm>
        </p:spPr>
        <p:txBody>
          <a:bodyPr>
            <a:normAutofit/>
          </a:bodyPr>
          <a:lstStyle/>
          <a:p>
            <a:endParaRPr lang="en-US" sz="2700">
              <a:solidFill>
                <a:srgbClr val="000000"/>
              </a:solidFill>
            </a:endParaRPr>
          </a:p>
        </p:txBody>
      </p:sp>
      <p:sp>
        <p:nvSpPr>
          <p:cNvPr id="32" name="Content Placeholder 31">
            <a:extLst>
              <a:ext uri="{FF2B5EF4-FFF2-40B4-BE49-F238E27FC236}">
                <a16:creationId xmlns:a16="http://schemas.microsoft.com/office/drawing/2014/main" id="{8CD1F157-D4B3-4253-B762-22DD71548859}"/>
              </a:ext>
            </a:extLst>
          </p:cNvPr>
          <p:cNvSpPr>
            <a:spLocks noGrp="1"/>
          </p:cNvSpPr>
          <p:nvPr>
            <p:ph idx="1"/>
          </p:nvPr>
        </p:nvSpPr>
        <p:spPr>
          <a:xfrm>
            <a:off x="5051013" y="1816261"/>
            <a:ext cx="3250101" cy="2729467"/>
          </a:xfrm>
        </p:spPr>
        <p:txBody>
          <a:bodyPr anchor="ctr">
            <a:normAutofit/>
          </a:bodyPr>
          <a:lstStyle/>
          <a:p>
            <a:endParaRPr lang="en-US" sz="1500">
              <a:solidFill>
                <a:srgbClr val="000000"/>
              </a:solidFill>
            </a:endParaRPr>
          </a:p>
        </p:txBody>
      </p:sp>
    </p:spTree>
    <p:extLst>
      <p:ext uri="{BB962C8B-B14F-4D97-AF65-F5344CB8AC3E}">
        <p14:creationId xmlns:p14="http://schemas.microsoft.com/office/powerpoint/2010/main" val="401106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descr="A close up of a sign&#10;&#10;Description generated with very high confidence">
            <a:extLst>
              <a:ext uri="{FF2B5EF4-FFF2-40B4-BE49-F238E27FC236}">
                <a16:creationId xmlns:a16="http://schemas.microsoft.com/office/drawing/2014/main" id="{62AF2547-F527-4ABA-BA08-A8FDAB3A34C8}"/>
              </a:ext>
            </a:extLst>
          </p:cNvPr>
          <p:cNvPicPr>
            <a:picLocks noGrp="1" noChangeAspect="1"/>
          </p:cNvPicPr>
          <p:nvPr>
            <p:ph idx="1"/>
          </p:nvPr>
        </p:nvPicPr>
        <p:blipFill rotWithShape="1">
          <a:blip r:embed="rId3"/>
          <a:srcRect l="1778" r="1" b="1"/>
          <a:stretch/>
        </p:blipFill>
        <p:spPr>
          <a:xfrm>
            <a:off x="20" y="10"/>
            <a:ext cx="9143980" cy="5143490"/>
          </a:xfrm>
          <a:prstGeom prst="rect">
            <a:avLst/>
          </a:prstGeom>
        </p:spPr>
      </p:pic>
      <p:sp>
        <p:nvSpPr>
          <p:cNvPr id="2" name="TextBox 1">
            <a:extLst>
              <a:ext uri="{FF2B5EF4-FFF2-40B4-BE49-F238E27FC236}">
                <a16:creationId xmlns:a16="http://schemas.microsoft.com/office/drawing/2014/main" id="{7D79D43B-FA9F-4C46-BFEB-16F7AA369EC4}"/>
              </a:ext>
            </a:extLst>
          </p:cNvPr>
          <p:cNvSpPr txBox="1"/>
          <p:nvPr/>
        </p:nvSpPr>
        <p:spPr>
          <a:xfrm>
            <a:off x="2725947" y="768830"/>
            <a:ext cx="33362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b="1">
                <a:solidFill>
                  <a:schemeClr val="accent1">
                    <a:lumMod val="50000"/>
                  </a:schemeClr>
                </a:solidFill>
              </a:rPr>
              <a:t>NEED</a:t>
            </a:r>
          </a:p>
        </p:txBody>
      </p:sp>
      <p:sp>
        <p:nvSpPr>
          <p:cNvPr id="4" name="TextBox 3">
            <a:extLst>
              <a:ext uri="{FF2B5EF4-FFF2-40B4-BE49-F238E27FC236}">
                <a16:creationId xmlns:a16="http://schemas.microsoft.com/office/drawing/2014/main" id="{CAE34290-BC5F-471A-8A35-FB9FFEE39BA7}"/>
              </a:ext>
            </a:extLst>
          </p:cNvPr>
          <p:cNvSpPr txBox="1"/>
          <p:nvPr/>
        </p:nvSpPr>
        <p:spPr>
          <a:xfrm>
            <a:off x="1766259" y="2688207"/>
            <a:ext cx="61290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800" b="1">
                <a:solidFill>
                  <a:schemeClr val="accent1">
                    <a:lumMod val="50000"/>
                  </a:schemeClr>
                </a:solidFill>
              </a:rPr>
              <a:t>SOLUTION</a:t>
            </a:r>
          </a:p>
        </p:txBody>
      </p:sp>
    </p:spTree>
    <p:extLst>
      <p:ext uri="{BB962C8B-B14F-4D97-AF65-F5344CB8AC3E}">
        <p14:creationId xmlns:p14="http://schemas.microsoft.com/office/powerpoint/2010/main" val="298683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hand holding a small piece of food&#10;&#10;Description generated with high confidence">
            <a:extLst>
              <a:ext uri="{FF2B5EF4-FFF2-40B4-BE49-F238E27FC236}">
                <a16:creationId xmlns:a16="http://schemas.microsoft.com/office/drawing/2014/main" id="{0BE6B471-1C41-46B8-AE87-4165B6736334}"/>
              </a:ext>
            </a:extLst>
          </p:cNvPr>
          <p:cNvPicPr>
            <a:picLocks noGrp="1" noChangeAspect="1"/>
          </p:cNvPicPr>
          <p:nvPr>
            <p:ph idx="1"/>
          </p:nvPr>
        </p:nvPicPr>
        <p:blipFill rotWithShape="1">
          <a:blip r:embed="rId3"/>
          <a:srcRect t="7716" b="17165"/>
          <a:stretch/>
        </p:blipFill>
        <p:spPr>
          <a:xfrm>
            <a:off x="20" y="10"/>
            <a:ext cx="9143980" cy="5151596"/>
          </a:xfrm>
          <a:prstGeom prst="rect">
            <a:avLst/>
          </a:prstGeom>
        </p:spPr>
      </p:pic>
    </p:spTree>
    <p:extLst>
      <p:ext uri="{BB962C8B-B14F-4D97-AF65-F5344CB8AC3E}">
        <p14:creationId xmlns:p14="http://schemas.microsoft.com/office/powerpoint/2010/main" val="427607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indoor, food, sitting, table&#10;&#10;Description generated with very high confidence">
            <a:extLst>
              <a:ext uri="{FF2B5EF4-FFF2-40B4-BE49-F238E27FC236}">
                <a16:creationId xmlns:a16="http://schemas.microsoft.com/office/drawing/2014/main" id="{511810BC-B2F7-490D-9120-8D8607CE4C8A}"/>
              </a:ext>
            </a:extLst>
          </p:cNvPr>
          <p:cNvPicPr>
            <a:picLocks noGrp="1" noChangeAspect="1"/>
          </p:cNvPicPr>
          <p:nvPr>
            <p:ph idx="1"/>
          </p:nvPr>
        </p:nvPicPr>
        <p:blipFill rotWithShape="1">
          <a:blip r:embed="rId3"/>
          <a:srcRect/>
          <a:stretch/>
        </p:blipFill>
        <p:spPr>
          <a:xfrm>
            <a:off x="20" y="10"/>
            <a:ext cx="9143980" cy="5143490"/>
          </a:xfrm>
          <a:prstGeom prst="rect">
            <a:avLst/>
          </a:prstGeom>
        </p:spPr>
      </p:pic>
    </p:spTree>
    <p:extLst>
      <p:ext uri="{BB962C8B-B14F-4D97-AF65-F5344CB8AC3E}">
        <p14:creationId xmlns:p14="http://schemas.microsoft.com/office/powerpoint/2010/main" val="205382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A86D90-6D3D-48CB-9C7E-EFC1020227DA}"/>
              </a:ext>
            </a:extLst>
          </p:cNvPr>
          <p:cNvSpPr>
            <a:spLocks noGrp="1"/>
          </p:cNvSpPr>
          <p:nvPr>
            <p:ph sz="quarter" idx="13"/>
          </p:nvPr>
        </p:nvSpPr>
        <p:spPr/>
        <p:txBody>
          <a:bodyPr vert="horz" lIns="91432" tIns="45716" rIns="91432" bIns="45716" rtlCol="0" anchor="t">
            <a:normAutofit/>
          </a:bodyPr>
          <a:lstStyle/>
          <a:p>
            <a:pPr algn="ctr"/>
            <a:endParaRPr lang="en-US"/>
          </a:p>
        </p:txBody>
      </p:sp>
      <p:sp>
        <p:nvSpPr>
          <p:cNvPr id="5" name="Content Placeholder 4">
            <a:extLst>
              <a:ext uri="{FF2B5EF4-FFF2-40B4-BE49-F238E27FC236}">
                <a16:creationId xmlns:a16="http://schemas.microsoft.com/office/drawing/2014/main" id="{112BFEF8-09E2-43C8-8AF7-54519338BF7E}"/>
              </a:ext>
            </a:extLst>
          </p:cNvPr>
          <p:cNvSpPr>
            <a:spLocks noGrp="1"/>
          </p:cNvSpPr>
          <p:nvPr>
            <p:ph sz="quarter" idx="14"/>
          </p:nvPr>
        </p:nvSpPr>
        <p:spPr/>
        <p:txBody>
          <a:bodyPr vert="horz" lIns="91432" tIns="45716" rIns="91432" bIns="45716" rtlCol="0" anchor="t">
            <a:normAutofit/>
          </a:bodyPr>
          <a:lstStyle/>
          <a:p>
            <a:pPr algn="ctr"/>
            <a:endParaRPr lang="en-US"/>
          </a:p>
        </p:txBody>
      </p:sp>
      <p:sp>
        <p:nvSpPr>
          <p:cNvPr id="6" name="Content Placeholder 5">
            <a:extLst>
              <a:ext uri="{FF2B5EF4-FFF2-40B4-BE49-F238E27FC236}">
                <a16:creationId xmlns:a16="http://schemas.microsoft.com/office/drawing/2014/main" id="{D6D3F308-C6CB-4267-BC1A-F2BBB5A29C18}"/>
              </a:ext>
            </a:extLst>
          </p:cNvPr>
          <p:cNvSpPr>
            <a:spLocks noGrp="1"/>
          </p:cNvSpPr>
          <p:nvPr>
            <p:ph sz="quarter" idx="15"/>
          </p:nvPr>
        </p:nvSpPr>
        <p:spPr/>
        <p:txBody>
          <a:bodyPr vert="horz" lIns="91432" tIns="45716" rIns="91432" bIns="45716" rtlCol="0" anchor="t">
            <a:normAutofit/>
          </a:bodyPr>
          <a:lstStyle/>
          <a:p>
            <a:endParaRPr lang="en-US"/>
          </a:p>
        </p:txBody>
      </p:sp>
      <p:sp>
        <p:nvSpPr>
          <p:cNvPr id="7" name="Text Placeholder 6">
            <a:extLst>
              <a:ext uri="{FF2B5EF4-FFF2-40B4-BE49-F238E27FC236}">
                <a16:creationId xmlns:a16="http://schemas.microsoft.com/office/drawing/2014/main" id="{EFAB2D3F-147E-4ED1-A6ED-23525C23268F}"/>
              </a:ext>
            </a:extLst>
          </p:cNvPr>
          <p:cNvSpPr>
            <a:spLocks noGrp="1"/>
          </p:cNvSpPr>
          <p:nvPr>
            <p:ph type="body" sz="quarter" idx="16"/>
          </p:nvPr>
        </p:nvSpPr>
        <p:spPr>
          <a:xfrm>
            <a:off x="468313" y="2963747"/>
            <a:ext cx="2590800" cy="215900"/>
          </a:xfrm>
        </p:spPr>
        <p:txBody>
          <a:bodyPr vert="horz" lIns="91432" tIns="45716" rIns="91432" bIns="45716" rtlCol="0" anchor="t">
            <a:noAutofit/>
          </a:bodyPr>
          <a:lstStyle/>
          <a:p>
            <a:r>
              <a:rPr lang="en-US">
                <a:latin typeface="Noto Sans"/>
              </a:rPr>
              <a:t>TAKE AWAY </a:t>
            </a:r>
            <a:endParaRPr lang="en-US" b="0">
              <a:latin typeface="Noto Sans"/>
            </a:endParaRPr>
          </a:p>
          <a:p>
            <a:endParaRPr lang="en-US"/>
          </a:p>
        </p:txBody>
      </p:sp>
      <p:sp>
        <p:nvSpPr>
          <p:cNvPr id="8" name="Text Placeholder 7">
            <a:extLst>
              <a:ext uri="{FF2B5EF4-FFF2-40B4-BE49-F238E27FC236}">
                <a16:creationId xmlns:a16="http://schemas.microsoft.com/office/drawing/2014/main" id="{15D34469-701E-41AB-8222-5CF0888C5EF7}"/>
              </a:ext>
            </a:extLst>
          </p:cNvPr>
          <p:cNvSpPr>
            <a:spLocks noGrp="1"/>
          </p:cNvSpPr>
          <p:nvPr>
            <p:ph type="body" sz="quarter" idx="17"/>
          </p:nvPr>
        </p:nvSpPr>
        <p:spPr>
          <a:xfrm>
            <a:off x="467544" y="3296188"/>
            <a:ext cx="2590800" cy="1152128"/>
          </a:xfrm>
        </p:spPr>
        <p:txBody>
          <a:bodyPr vert="horz" lIns="91432" tIns="45716" rIns="91432" bIns="45716" rtlCol="0" anchor="t">
            <a:noAutofit/>
          </a:bodyPr>
          <a:lstStyle/>
          <a:p>
            <a:pPr algn="l"/>
            <a:r>
              <a:rPr lang="en-US" sz="1400">
                <a:latin typeface="Noto Sans"/>
              </a:rPr>
              <a:t>Prep time: 3 mins</a:t>
            </a:r>
          </a:p>
          <a:p>
            <a:pPr algn="l"/>
            <a:r>
              <a:rPr lang="en-US" sz="1400">
                <a:latin typeface="Noto Sans"/>
              </a:rPr>
              <a:t>Cost: £6.40 plus delivery</a:t>
            </a:r>
          </a:p>
          <a:p>
            <a:pPr algn="l"/>
            <a:r>
              <a:rPr lang="en-US" sz="1400">
                <a:latin typeface="Noto Sans"/>
              </a:rPr>
              <a:t>Calories: 589</a:t>
            </a:r>
          </a:p>
        </p:txBody>
      </p:sp>
      <p:sp>
        <p:nvSpPr>
          <p:cNvPr id="9" name="Text Placeholder 8">
            <a:extLst>
              <a:ext uri="{FF2B5EF4-FFF2-40B4-BE49-F238E27FC236}">
                <a16:creationId xmlns:a16="http://schemas.microsoft.com/office/drawing/2014/main" id="{19F97633-7582-4EA3-B7CA-F1CD4B2ED041}"/>
              </a:ext>
            </a:extLst>
          </p:cNvPr>
          <p:cNvSpPr>
            <a:spLocks noGrp="1"/>
          </p:cNvSpPr>
          <p:nvPr>
            <p:ph type="body" sz="quarter" idx="18"/>
          </p:nvPr>
        </p:nvSpPr>
        <p:spPr>
          <a:xfrm>
            <a:off x="3275856" y="2963747"/>
            <a:ext cx="2590800" cy="215900"/>
          </a:xfrm>
        </p:spPr>
        <p:txBody>
          <a:bodyPr vert="horz" lIns="91432" tIns="45716" rIns="91432" bIns="45716" rtlCol="0" anchor="t">
            <a:noAutofit/>
          </a:bodyPr>
          <a:lstStyle/>
          <a:p>
            <a:r>
              <a:rPr lang="en-US">
                <a:latin typeface="Noto Sans"/>
              </a:rPr>
              <a:t>PREPPED</a:t>
            </a:r>
            <a:endParaRPr lang="en-US"/>
          </a:p>
        </p:txBody>
      </p:sp>
      <p:sp>
        <p:nvSpPr>
          <p:cNvPr id="10" name="Text Placeholder 9">
            <a:extLst>
              <a:ext uri="{FF2B5EF4-FFF2-40B4-BE49-F238E27FC236}">
                <a16:creationId xmlns:a16="http://schemas.microsoft.com/office/drawing/2014/main" id="{F67F145D-7AA1-4C35-A303-F0F65646ADBF}"/>
              </a:ext>
            </a:extLst>
          </p:cNvPr>
          <p:cNvSpPr>
            <a:spLocks noGrp="1"/>
          </p:cNvSpPr>
          <p:nvPr>
            <p:ph type="body" sz="quarter" idx="19"/>
          </p:nvPr>
        </p:nvSpPr>
        <p:spPr>
          <a:xfrm>
            <a:off x="3275087" y="3296188"/>
            <a:ext cx="2590800" cy="1152128"/>
          </a:xfrm>
        </p:spPr>
        <p:txBody>
          <a:bodyPr vert="horz" lIns="91432" tIns="45716" rIns="91432" bIns="45716" rtlCol="0" anchor="t">
            <a:noAutofit/>
          </a:bodyPr>
          <a:lstStyle/>
          <a:p>
            <a:pPr algn="l"/>
            <a:r>
              <a:rPr lang="en-US" sz="1400">
                <a:latin typeface="Noto Sans"/>
              </a:rPr>
              <a:t>Prep time: 20 mins plus shopping time</a:t>
            </a:r>
          </a:p>
          <a:p>
            <a:pPr algn="l"/>
            <a:r>
              <a:rPr lang="en-US" sz="1400">
                <a:latin typeface="Noto Sans"/>
              </a:rPr>
              <a:t>Cost: £3.10 </a:t>
            </a:r>
          </a:p>
          <a:p>
            <a:pPr algn="l"/>
            <a:r>
              <a:rPr lang="en-US" sz="1400">
                <a:latin typeface="Noto Sans"/>
              </a:rPr>
              <a:t>Calories: 340</a:t>
            </a:r>
          </a:p>
        </p:txBody>
      </p:sp>
      <p:sp>
        <p:nvSpPr>
          <p:cNvPr id="11" name="Text Placeholder 10">
            <a:extLst>
              <a:ext uri="{FF2B5EF4-FFF2-40B4-BE49-F238E27FC236}">
                <a16:creationId xmlns:a16="http://schemas.microsoft.com/office/drawing/2014/main" id="{4A5E46F3-C9CE-4BFE-9DF0-1B342FAC8868}"/>
              </a:ext>
            </a:extLst>
          </p:cNvPr>
          <p:cNvSpPr>
            <a:spLocks noGrp="1"/>
          </p:cNvSpPr>
          <p:nvPr>
            <p:ph type="body" sz="quarter" idx="20"/>
          </p:nvPr>
        </p:nvSpPr>
        <p:spPr>
          <a:xfrm>
            <a:off x="6084168" y="2963747"/>
            <a:ext cx="2590800" cy="215900"/>
          </a:xfrm>
        </p:spPr>
        <p:txBody>
          <a:bodyPr vert="horz" lIns="91432" tIns="45716" rIns="91432" bIns="45716" rtlCol="0" anchor="t">
            <a:noAutofit/>
          </a:bodyPr>
          <a:lstStyle/>
          <a:p>
            <a:r>
              <a:rPr lang="en-US">
                <a:latin typeface="Noto Sans"/>
              </a:rPr>
              <a:t>MAKE FROM SCRATCH</a:t>
            </a:r>
            <a:endParaRPr lang="en-US"/>
          </a:p>
        </p:txBody>
      </p:sp>
      <p:sp>
        <p:nvSpPr>
          <p:cNvPr id="12" name="Text Placeholder 11">
            <a:extLst>
              <a:ext uri="{FF2B5EF4-FFF2-40B4-BE49-F238E27FC236}">
                <a16:creationId xmlns:a16="http://schemas.microsoft.com/office/drawing/2014/main" id="{78CADA71-F993-4FB4-BBFB-2BF082C8BAAE}"/>
              </a:ext>
            </a:extLst>
          </p:cNvPr>
          <p:cNvSpPr>
            <a:spLocks noGrp="1"/>
          </p:cNvSpPr>
          <p:nvPr>
            <p:ph type="body" sz="quarter" idx="21"/>
          </p:nvPr>
        </p:nvSpPr>
        <p:spPr>
          <a:xfrm>
            <a:off x="6083399" y="3296188"/>
            <a:ext cx="2590800" cy="1152128"/>
          </a:xfrm>
        </p:spPr>
        <p:txBody>
          <a:bodyPr vert="horz" lIns="91432" tIns="45716" rIns="91432" bIns="45716" rtlCol="0" anchor="t">
            <a:noAutofit/>
          </a:bodyPr>
          <a:lstStyle/>
          <a:p>
            <a:pPr algn="l"/>
            <a:r>
              <a:rPr lang="en-US" sz="1400">
                <a:latin typeface="Noto Sans"/>
              </a:rPr>
              <a:t>Prep time: 30 mins plus shopping time</a:t>
            </a:r>
          </a:p>
          <a:p>
            <a:pPr algn="l"/>
            <a:r>
              <a:rPr lang="en-US" sz="1400">
                <a:latin typeface="Noto Sans"/>
              </a:rPr>
              <a:t>Cost: £1.50</a:t>
            </a:r>
          </a:p>
          <a:p>
            <a:pPr algn="l"/>
            <a:r>
              <a:rPr lang="en-US" sz="1400">
                <a:latin typeface="Noto Sans"/>
              </a:rPr>
              <a:t>Calories: 310</a:t>
            </a:r>
          </a:p>
        </p:txBody>
      </p:sp>
      <p:pic>
        <p:nvPicPr>
          <p:cNvPr id="14" name="Picture 13" descr="A close up of a sandwich and salad on a plate&#10;&#10;Description generated with very high confidence">
            <a:extLst>
              <a:ext uri="{FF2B5EF4-FFF2-40B4-BE49-F238E27FC236}">
                <a16:creationId xmlns:a16="http://schemas.microsoft.com/office/drawing/2014/main" id="{4FE08D1E-F0A8-490B-A321-90BE6593A8B5}"/>
              </a:ext>
            </a:extLst>
          </p:cNvPr>
          <p:cNvPicPr>
            <a:picLocks noChangeAspect="1"/>
          </p:cNvPicPr>
          <p:nvPr/>
        </p:nvPicPr>
        <p:blipFill>
          <a:blip r:embed="rId3"/>
          <a:stretch>
            <a:fillRect/>
          </a:stretch>
        </p:blipFill>
        <p:spPr>
          <a:xfrm>
            <a:off x="798722" y="642839"/>
            <a:ext cx="2048017" cy="2037234"/>
          </a:xfrm>
          <a:prstGeom prst="rect">
            <a:avLst/>
          </a:prstGeom>
        </p:spPr>
      </p:pic>
      <p:pic>
        <p:nvPicPr>
          <p:cNvPr id="15" name="Picture 15" descr="A plate of food&#10;&#10;Description generated with very high confidence">
            <a:extLst>
              <a:ext uri="{FF2B5EF4-FFF2-40B4-BE49-F238E27FC236}">
                <a16:creationId xmlns:a16="http://schemas.microsoft.com/office/drawing/2014/main" id="{6DC19B66-5035-4616-9997-6E5C3C855718}"/>
              </a:ext>
            </a:extLst>
          </p:cNvPr>
          <p:cNvPicPr>
            <a:picLocks noChangeAspect="1"/>
          </p:cNvPicPr>
          <p:nvPr/>
        </p:nvPicPr>
        <p:blipFill>
          <a:blip r:embed="rId4"/>
          <a:stretch>
            <a:fillRect/>
          </a:stretch>
        </p:blipFill>
        <p:spPr>
          <a:xfrm>
            <a:off x="3275881" y="637379"/>
            <a:ext cx="2588245" cy="2059390"/>
          </a:xfrm>
          <a:prstGeom prst="rect">
            <a:avLst/>
          </a:prstGeom>
        </p:spPr>
      </p:pic>
      <p:pic>
        <p:nvPicPr>
          <p:cNvPr id="17" name="Picture 17">
            <a:extLst>
              <a:ext uri="{FF2B5EF4-FFF2-40B4-BE49-F238E27FC236}">
                <a16:creationId xmlns:a16="http://schemas.microsoft.com/office/drawing/2014/main" id="{732FA13E-B1E4-4A6D-B09F-E8791504BBCD}"/>
              </a:ext>
            </a:extLst>
          </p:cNvPr>
          <p:cNvPicPr>
            <a:picLocks noChangeAspect="1"/>
          </p:cNvPicPr>
          <p:nvPr/>
        </p:nvPicPr>
        <p:blipFill>
          <a:blip r:embed="rId5"/>
          <a:stretch>
            <a:fillRect/>
          </a:stretch>
        </p:blipFill>
        <p:spPr>
          <a:xfrm>
            <a:off x="6026550" y="787178"/>
            <a:ext cx="2653742" cy="1654159"/>
          </a:xfrm>
          <a:prstGeom prst="rect">
            <a:avLst/>
          </a:prstGeom>
        </p:spPr>
      </p:pic>
      <p:sp>
        <p:nvSpPr>
          <p:cNvPr id="19" name="Text Placeholder 18">
            <a:extLst>
              <a:ext uri="{FF2B5EF4-FFF2-40B4-BE49-F238E27FC236}">
                <a16:creationId xmlns:a16="http://schemas.microsoft.com/office/drawing/2014/main" id="{68D6222F-F6F0-40BD-9151-19856B3495BF}"/>
              </a:ext>
            </a:extLst>
          </p:cNvPr>
          <p:cNvSpPr>
            <a:spLocks noGrp="1"/>
          </p:cNvSpPr>
          <p:nvPr>
            <p:ph type="body" sz="quarter" idx="12"/>
          </p:nvPr>
        </p:nvSpPr>
        <p:spPr>
          <a:xfrm>
            <a:off x="392812" y="353705"/>
            <a:ext cx="8207375" cy="215478"/>
          </a:xfrm>
        </p:spPr>
        <p:txBody>
          <a:bodyPr/>
          <a:lstStyle/>
          <a:p>
            <a:r>
              <a:rPr lang="en-US" dirty="0"/>
              <a:t>CHICKEN KEBAB FOR TEA</a:t>
            </a:r>
          </a:p>
        </p:txBody>
      </p:sp>
    </p:spTree>
    <p:extLst>
      <p:ext uri="{BB962C8B-B14F-4D97-AF65-F5344CB8AC3E}">
        <p14:creationId xmlns:p14="http://schemas.microsoft.com/office/powerpoint/2010/main" val="309509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BookingGo">
      <a:dk1>
        <a:srgbClr val="003580"/>
      </a:dk1>
      <a:lt1>
        <a:srgbClr val="FFFFFF"/>
      </a:lt1>
      <a:dk2>
        <a:srgbClr val="009FE3"/>
      </a:dk2>
      <a:lt2>
        <a:srgbClr val="FFFFFF"/>
      </a:lt2>
      <a:accent1>
        <a:srgbClr val="003580"/>
      </a:accent1>
      <a:accent2>
        <a:srgbClr val="009FE3"/>
      </a:accent2>
      <a:accent3>
        <a:srgbClr val="697D97"/>
      </a:accent3>
      <a:accent4>
        <a:srgbClr val="B5AA97"/>
      </a:accent4>
      <a:accent5>
        <a:srgbClr val="6FA51E"/>
      </a:accent5>
      <a:accent6>
        <a:srgbClr val="FEBA02"/>
      </a:accent6>
      <a:hlink>
        <a:srgbClr val="003580"/>
      </a:hlink>
      <a:folHlink>
        <a:srgbClr val="009FE3"/>
      </a:folHlink>
    </a:clrScheme>
    <a:fontScheme name="BookingGo">
      <a:majorFont>
        <a:latin typeface="Noto Sans"/>
        <a:ea typeface=""/>
        <a:cs typeface=""/>
      </a:majorFont>
      <a:minorFont>
        <a:latin typeface="Noto Sans"/>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279900A167934BB82FE6611A059E48" ma:contentTypeVersion="8" ma:contentTypeDescription="Create a new document." ma:contentTypeScope="" ma:versionID="33d6146ffe8a22875b0460bf330944a5">
  <xsd:schema xmlns:xsd="http://www.w3.org/2001/XMLSchema" xmlns:xs="http://www.w3.org/2001/XMLSchema" xmlns:p="http://schemas.microsoft.com/office/2006/metadata/properties" xmlns:ns2="3f3508cf-977d-4f02-b68e-aaf4040d668c" xmlns:ns3="f32edf17-0dbe-4da6-81f8-72cad8a1c468" targetNamespace="http://schemas.microsoft.com/office/2006/metadata/properties" ma:root="true" ma:fieldsID="1794be94df178b111e22301cb3bea892" ns2:_="" ns3:_="">
    <xsd:import namespace="3f3508cf-977d-4f02-b68e-aaf4040d668c"/>
    <xsd:import namespace="f32edf17-0dbe-4da6-81f8-72cad8a1c46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3508cf-977d-4f02-b68e-aaf4040d66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2edf17-0dbe-4da6-81f8-72cad8a1c46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C176C9-632F-47EC-BE51-F370534BB892}">
  <ds:schemaRefs>
    <ds:schemaRef ds:uri="3f3508cf-977d-4f02-b68e-aaf4040d668c"/>
    <ds:schemaRef ds:uri="f32edf17-0dbe-4da6-81f8-72cad8a1c4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BA8040-FBF0-4AB9-AB51-FB3B5F5526AD}">
  <ds:schemaRefs>
    <ds:schemaRef ds:uri="http://schemas.microsoft.com/sharepoint/v3/contenttype/forms"/>
  </ds:schemaRefs>
</ds:datastoreItem>
</file>

<file path=customXml/itemProps3.xml><?xml version="1.0" encoding="utf-8"?>
<ds:datastoreItem xmlns:ds="http://schemas.openxmlformats.org/officeDocument/2006/customXml" ds:itemID="{821C76CB-B5BD-4F07-88A8-23B4FA9A3ADA}">
  <ds:schemaRefs>
    <ds:schemaRef ds:uri="3f3508cf-977d-4f02-b68e-aaf4040d668c"/>
    <ds:schemaRef ds:uri="f32edf17-0dbe-4da6-81f8-72cad8a1c4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TotalTime>
  <Words>1240</Words>
  <Application>Microsoft Office PowerPoint</Application>
  <PresentationFormat>On-screen Show (16:9)</PresentationFormat>
  <Paragraphs>547</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Corbel</vt:lpstr>
      <vt:lpstr>Noto Sans</vt:lpstr>
      <vt:lpstr>Wingdings</vt:lpstr>
      <vt:lpstr>Office Theme</vt:lpstr>
      <vt:lpstr>Introduction to User Stories and User Story Mapping</vt:lpstr>
      <vt:lpstr>Meet the Agile Team!</vt:lpstr>
      <vt:lpstr>Agenda</vt:lpstr>
      <vt:lpstr>User Story Mapping</vt:lpstr>
      <vt:lpstr>PowerPoint Presentation</vt:lpstr>
      <vt:lpstr>PowerPoint Presentation</vt:lpstr>
      <vt:lpstr>PowerPoint Presentation</vt:lpstr>
      <vt:lpstr>PowerPoint Presentation</vt:lpstr>
      <vt:lpstr>PowerPoint Presentation</vt:lpstr>
      <vt:lpstr>PowerPoint Presentation</vt:lpstr>
      <vt:lpstr>User Story Maps map</vt:lpstr>
      <vt:lpstr>PowerPoint Presentation</vt:lpstr>
      <vt:lpstr>PowerPoint Presentation</vt:lpstr>
      <vt:lpstr>Agenda</vt:lpstr>
      <vt:lpstr>Meet the Agile Team!</vt:lpstr>
      <vt:lpstr>Recap Story Mapping</vt:lpstr>
      <vt:lpstr>Origins of User Stories</vt:lpstr>
      <vt:lpstr>User stories</vt:lpstr>
      <vt:lpstr>User stories</vt:lpstr>
      <vt:lpstr>Agile Principles</vt:lpstr>
      <vt:lpstr>Acceptance Criteria</vt:lpstr>
      <vt:lpstr>User Story Splitting</vt:lpstr>
      <vt:lpstr>Hypothesis Driven Design</vt:lpstr>
      <vt:lpstr>USER STORY CLINIC</vt:lpstr>
      <vt:lpstr>PowerPoint Presentation</vt:lpstr>
      <vt:lpstr>HANDOUTS</vt:lpstr>
      <vt:lpstr>User Story Mapping</vt:lpstr>
      <vt:lpstr>What is a user story?</vt:lpstr>
      <vt:lpstr>Why User Stories?</vt:lpstr>
      <vt:lpstr>User Story Splitting</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User Stories and User Story Mapping</dc:title>
  <dc:creator>Caz Farrell</dc:creator>
  <cp:lastModifiedBy>Caz Farrell</cp:lastModifiedBy>
  <cp:revision>4</cp:revision>
  <dcterms:created xsi:type="dcterms:W3CDTF">2019-04-18T08:38:33Z</dcterms:created>
  <dcterms:modified xsi:type="dcterms:W3CDTF">2019-04-18T09:02:18Z</dcterms:modified>
</cp:coreProperties>
</file>